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86" r:id="rId6"/>
    <p:sldId id="291" r:id="rId7"/>
    <p:sldId id="276" r:id="rId8"/>
    <p:sldId id="259" r:id="rId9"/>
    <p:sldId id="262" r:id="rId10"/>
    <p:sldId id="266" r:id="rId11"/>
    <p:sldId id="282" r:id="rId12"/>
    <p:sldId id="287" r:id="rId13"/>
    <p:sldId id="261" r:id="rId14"/>
    <p:sldId id="292" r:id="rId15"/>
    <p:sldId id="264" r:id="rId16"/>
    <p:sldId id="269" r:id="rId17"/>
    <p:sldId id="293" r:id="rId18"/>
    <p:sldId id="294" r:id="rId19"/>
    <p:sldId id="288" r:id="rId20"/>
    <p:sldId id="272" r:id="rId21"/>
    <p:sldId id="268" r:id="rId22"/>
    <p:sldId id="302" r:id="rId23"/>
    <p:sldId id="274" r:id="rId24"/>
    <p:sldId id="295" r:id="rId25"/>
    <p:sldId id="275" r:id="rId26"/>
    <p:sldId id="303" r:id="rId27"/>
    <p:sldId id="278" r:id="rId28"/>
    <p:sldId id="289" r:id="rId29"/>
    <p:sldId id="280" r:id="rId30"/>
    <p:sldId id="297" r:id="rId31"/>
    <p:sldId id="298" r:id="rId32"/>
    <p:sldId id="300" r:id="rId33"/>
    <p:sldId id="304" r:id="rId34"/>
    <p:sldId id="301" r:id="rId35"/>
    <p:sldId id="296" r:id="rId36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40"/>
    </p:embeddedFont>
    <p:embeddedFont>
      <p:font typeface="Impact" panose="020B0806030902050204" pitchFamily="3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楷体" panose="02010609060101010101" charset="-122"/>
      <p:regular r:id="rId46"/>
    </p:embeddedFont>
    <p:embeddedFont>
      <p:font typeface="Verdana" panose="020B0604030504040204" charset="0"/>
      <p:regular r:id="rId47"/>
      <p:bold r:id="rId48"/>
      <p:italic r:id="rId49"/>
      <p:boldItalic r:id="rId5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32" autoAdjust="0"/>
  </p:normalViewPr>
  <p:slideViewPr>
    <p:cSldViewPr>
      <p:cViewPr>
        <p:scale>
          <a:sx n="80" d="100"/>
          <a:sy n="80" d="100"/>
        </p:scale>
        <p:origin x="-282" y="-222"/>
      </p:cViewPr>
      <p:guideLst>
        <p:guide orient="horz" pos="1654"/>
        <p:guide pos="27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font" Target="fonts/font11.fntdata"/><Relationship Id="rId5" Type="http://schemas.openxmlformats.org/officeDocument/2006/relationships/slide" Target="slides/slide2.xml"/><Relationship Id="rId49" Type="http://schemas.openxmlformats.org/officeDocument/2006/relationships/font" Target="fonts/font10.fntdata"/><Relationship Id="rId48" Type="http://schemas.openxmlformats.org/officeDocument/2006/relationships/font" Target="fonts/font9.fntdata"/><Relationship Id="rId47" Type="http://schemas.openxmlformats.org/officeDocument/2006/relationships/font" Target="fonts/font8.fntdata"/><Relationship Id="rId46" Type="http://schemas.openxmlformats.org/officeDocument/2006/relationships/font" Target="fonts/font7.fntdata"/><Relationship Id="rId45" Type="http://schemas.openxmlformats.org/officeDocument/2006/relationships/font" Target="fonts/font6.fntdata"/><Relationship Id="rId44" Type="http://schemas.openxmlformats.org/officeDocument/2006/relationships/font" Target="fonts/font5.fntdata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8A702-CEA7-413B-8D8B-CA3DFDC334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978D-8DD0-4414-96A7-7F72435C1E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1A52-3BF8-4564-A12B-25FC6306E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8DDA5-EEBD-40D0-8E5D-6624D3EF6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9pPr>
          </a:lstStyle>
          <a:p>
            <a:fld id="{066AFC73-5C88-4A74-B398-EC30DE4C4625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9pPr>
          </a:lstStyle>
          <a:p>
            <a:fld id="{066AFC73-5C88-4A74-B398-EC30DE4C4625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5EFD3-B95F-4155-B364-FF455E540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EF16-2C2F-4878-9027-FCDB2D58A6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E9F8-6602-449B-A373-F3AC4FE00F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B7B4-097E-4D60-893B-5E99737A66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图片 1" descr="ec23fcb0-81b5-4fbc-a9ca-762f3a2643cd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6675"/>
            <a:ext cx="1121410" cy="841375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906145" y="203200"/>
            <a:ext cx="4550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合肥工业大学工业与装备技术研究院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1600">
                <a:latin typeface="Times New Roman" panose="02020603050405020304" charset="0"/>
                <a:ea typeface="楷体" panose="02010609060101010101" charset="-122"/>
              </a:rPr>
              <a:t>Institute of Industry &amp; Equipment Technology HFUT</a:t>
            </a:r>
            <a:endParaRPr lang="en-US" altLang="zh-CN" sz="1600">
              <a:latin typeface="Times New Roman" panose="02020603050405020304" charset="0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0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8216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 flipV="1">
            <a:off x="953128" y="654062"/>
            <a:ext cx="7859428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395576" y="248444"/>
            <a:ext cx="396000" cy="396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 descr="ec23fcb0-81b5-4fbc-a9ca-762f3a2643cd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5960" y="4493260"/>
            <a:ext cx="841375" cy="631825"/>
          </a:xfrm>
          <a:prstGeom prst="rect">
            <a:avLst/>
          </a:prstGeom>
        </p:spPr>
      </p:pic>
    </p:spTree>
  </p:cSld>
  <p:clrMapOvr>
    <a:masterClrMapping/>
  </p:clrMapOvr>
  <p:transition spd="slow" advTm="1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 descr="ec23fcb0-81b5-4fbc-a9ca-762f3a2643cd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5960" y="4493260"/>
            <a:ext cx="841375" cy="631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3.png"/><Relationship Id="rId14" Type="http://schemas.microsoft.com/office/2007/relationships/media" Target="../media/media1.wma"/><Relationship Id="rId13" Type="http://schemas.openxmlformats.org/officeDocument/2006/relationships/audio" Target="../media/media1.wma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microsoft.com/office/2007/relationships/hdphoto" Target="../media/hdphoto1.wdp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0" Type="http://schemas.openxmlformats.org/officeDocument/2006/relationships/notesSlide" Target="../notesSlides/notesSlide30.xml"/><Relationship Id="rId1" Type="http://schemas.openxmlformats.org/officeDocument/2006/relationships/tags" Target="../tags/tag8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4" Type="http://schemas.openxmlformats.org/officeDocument/2006/relationships/notesSlide" Target="../notesSlides/notesSlide33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tags" Target="../tags/tag9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5" Type="http://schemas.openxmlformats.org/officeDocument/2006/relationships/notesSlide" Target="../notesSlides/notesSlide9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62.xml"/><Relationship Id="rId22" Type="http://schemas.openxmlformats.org/officeDocument/2006/relationships/tags" Target="../tags/tag61.xml"/><Relationship Id="rId21" Type="http://schemas.openxmlformats.org/officeDocument/2006/relationships/tags" Target="../tags/tag60.xml"/><Relationship Id="rId20" Type="http://schemas.openxmlformats.org/officeDocument/2006/relationships/tags" Target="../tags/tag59.xml"/><Relationship Id="rId2" Type="http://schemas.openxmlformats.org/officeDocument/2006/relationships/tags" Target="../tags/tag41.xml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473750"/>
            <a:ext cx="2761685" cy="2196000"/>
          </a:xfrm>
          <a:custGeom>
            <a:avLst/>
            <a:gdLst/>
            <a:ahLst/>
            <a:cxnLst/>
            <a:rect l="l" t="t" r="r" b="b"/>
            <a:pathLst>
              <a:path w="2761685" h="2196000">
                <a:moveTo>
                  <a:pt x="0" y="0"/>
                </a:moveTo>
                <a:lnTo>
                  <a:pt x="2761685" y="0"/>
                </a:lnTo>
                <a:lnTo>
                  <a:pt x="2318746" y="2196000"/>
                </a:lnTo>
                <a:lnTo>
                  <a:pt x="0" y="219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4"/>
          <p:cNvSpPr/>
          <p:nvPr/>
        </p:nvSpPr>
        <p:spPr>
          <a:xfrm>
            <a:off x="2548726" y="1473750"/>
            <a:ext cx="6628125" cy="2196000"/>
          </a:xfrm>
          <a:custGeom>
            <a:avLst/>
            <a:gdLst/>
            <a:ahLst/>
            <a:cxnLst/>
            <a:rect l="l" t="t" r="r" b="b"/>
            <a:pathLst>
              <a:path w="6628125" h="2196000">
                <a:moveTo>
                  <a:pt x="442939" y="0"/>
                </a:moveTo>
                <a:lnTo>
                  <a:pt x="6628125" y="0"/>
                </a:lnTo>
                <a:lnTo>
                  <a:pt x="6628125" y="2196000"/>
                </a:lnTo>
                <a:lnTo>
                  <a:pt x="0" y="2196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342988" y="3066761"/>
            <a:ext cx="18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讲师：</a:t>
            </a:r>
            <a:r>
              <a:rPr lang="en-US" altLang="zh-CN" sz="1200" dirty="0" smtClean="0">
                <a:solidFill>
                  <a:schemeClr val="bg1"/>
                </a:solidFill>
              </a:rPr>
              <a:t>AIRXI2001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416" y="3066761"/>
            <a:ext cx="18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sz="1200" dirty="0" smtClean="0">
                <a:solidFill>
                  <a:schemeClr val="bg1"/>
                </a:solidFill>
              </a:rPr>
              <a:t>时间：</a:t>
            </a:r>
            <a:r>
              <a:rPr lang="en-US" altLang="zh-CN" sz="1200" dirty="0" smtClean="0">
                <a:solidFill>
                  <a:schemeClr val="bg1"/>
                </a:solidFill>
              </a:rPr>
              <a:t>20XX-XX-XX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4147980" y="3097260"/>
            <a:ext cx="168120" cy="216000"/>
          </a:xfrm>
          <a:custGeom>
            <a:avLst/>
            <a:gdLst>
              <a:gd name="T0" fmla="*/ 646796 w 5367"/>
              <a:gd name="T1" fmla="*/ 843536 h 6897"/>
              <a:gd name="T2" fmla="*/ 520861 w 5367"/>
              <a:gd name="T3" fmla="*/ 880824 h 6897"/>
              <a:gd name="T4" fmla="*/ 403764 w 5367"/>
              <a:gd name="T5" fmla="*/ 946285 h 6897"/>
              <a:gd name="T6" fmla="*/ 297714 w 5367"/>
              <a:gd name="T7" fmla="*/ 1036605 h 6897"/>
              <a:gd name="T8" fmla="*/ 204644 w 5367"/>
              <a:gd name="T9" fmla="*/ 1149850 h 6897"/>
              <a:gd name="T10" fmla="*/ 126487 w 5367"/>
              <a:gd name="T11" fmla="*/ 1282429 h 6897"/>
              <a:gd name="T12" fmla="*/ 65729 w 5367"/>
              <a:gd name="T13" fmla="*/ 1432134 h 6897"/>
              <a:gd name="T14" fmla="*/ 23475 w 5367"/>
              <a:gd name="T15" fmla="*/ 1595648 h 6897"/>
              <a:gd name="T16" fmla="*/ 2209 w 5367"/>
              <a:gd name="T17" fmla="*/ 1771316 h 6897"/>
              <a:gd name="T18" fmla="*/ 1481389 w 5367"/>
              <a:gd name="T19" fmla="*/ 1905000 h 6897"/>
              <a:gd name="T20" fmla="*/ 1480009 w 5367"/>
              <a:gd name="T21" fmla="*/ 1771316 h 6897"/>
              <a:gd name="T22" fmla="*/ 1459020 w 5367"/>
              <a:gd name="T23" fmla="*/ 1595648 h 6897"/>
              <a:gd name="T24" fmla="*/ 1417041 w 5367"/>
              <a:gd name="T25" fmla="*/ 1432134 h 6897"/>
              <a:gd name="T26" fmla="*/ 1355731 w 5367"/>
              <a:gd name="T27" fmla="*/ 1282429 h 6897"/>
              <a:gd name="T28" fmla="*/ 1277850 w 5367"/>
              <a:gd name="T29" fmla="*/ 1149850 h 6897"/>
              <a:gd name="T30" fmla="*/ 1184780 w 5367"/>
              <a:gd name="T31" fmla="*/ 1036605 h 6897"/>
              <a:gd name="T32" fmla="*/ 1078730 w 5367"/>
              <a:gd name="T33" fmla="*/ 946285 h 6897"/>
              <a:gd name="T34" fmla="*/ 961633 w 5367"/>
              <a:gd name="T35" fmla="*/ 880824 h 6897"/>
              <a:gd name="T36" fmla="*/ 835422 w 5367"/>
              <a:gd name="T37" fmla="*/ 843536 h 6897"/>
              <a:gd name="T38" fmla="*/ 747875 w 5367"/>
              <a:gd name="T39" fmla="*/ 731120 h 6897"/>
              <a:gd name="T40" fmla="*/ 805043 w 5367"/>
              <a:gd name="T41" fmla="*/ 726701 h 6897"/>
              <a:gd name="T42" fmla="*/ 868286 w 5367"/>
              <a:gd name="T43" fmla="*/ 711786 h 6897"/>
              <a:gd name="T44" fmla="*/ 926559 w 5367"/>
              <a:gd name="T45" fmla="*/ 686927 h 6897"/>
              <a:gd name="T46" fmla="*/ 979032 w 5367"/>
              <a:gd name="T47" fmla="*/ 653230 h 6897"/>
              <a:gd name="T48" fmla="*/ 1024876 w 5367"/>
              <a:gd name="T49" fmla="*/ 611246 h 6897"/>
              <a:gd name="T50" fmla="*/ 1063264 w 5367"/>
              <a:gd name="T51" fmla="*/ 562358 h 6897"/>
              <a:gd name="T52" fmla="*/ 1092815 w 5367"/>
              <a:gd name="T53" fmla="*/ 507945 h 6897"/>
              <a:gd name="T54" fmla="*/ 1112699 w 5367"/>
              <a:gd name="T55" fmla="*/ 448008 h 6897"/>
              <a:gd name="T56" fmla="*/ 1121813 w 5367"/>
              <a:gd name="T57" fmla="*/ 384204 h 6897"/>
              <a:gd name="T58" fmla="*/ 1120432 w 5367"/>
              <a:gd name="T59" fmla="*/ 328134 h 6897"/>
              <a:gd name="T60" fmla="*/ 1108004 w 5367"/>
              <a:gd name="T61" fmla="*/ 265711 h 6897"/>
              <a:gd name="T62" fmla="*/ 1085358 w 5367"/>
              <a:gd name="T63" fmla="*/ 207155 h 6897"/>
              <a:gd name="T64" fmla="*/ 1053322 w 5367"/>
              <a:gd name="T65" fmla="*/ 153847 h 6897"/>
              <a:gd name="T66" fmla="*/ 1012725 w 5367"/>
              <a:gd name="T67" fmla="*/ 107168 h 6897"/>
              <a:gd name="T68" fmla="*/ 964671 w 5367"/>
              <a:gd name="T69" fmla="*/ 67395 h 6897"/>
              <a:gd name="T70" fmla="*/ 910541 w 5367"/>
              <a:gd name="T71" fmla="*/ 36183 h 6897"/>
              <a:gd name="T72" fmla="*/ 850335 w 5367"/>
              <a:gd name="T73" fmla="*/ 14087 h 6897"/>
              <a:gd name="T74" fmla="*/ 786263 w 5367"/>
              <a:gd name="T75" fmla="*/ 1933 h 6897"/>
              <a:gd name="T76" fmla="*/ 728819 w 5367"/>
              <a:gd name="T77" fmla="*/ 276 h 6897"/>
              <a:gd name="T78" fmla="*/ 663366 w 5367"/>
              <a:gd name="T79" fmla="*/ 9391 h 6897"/>
              <a:gd name="T80" fmla="*/ 602332 w 5367"/>
              <a:gd name="T81" fmla="*/ 28726 h 6897"/>
              <a:gd name="T82" fmla="*/ 546545 w 5367"/>
              <a:gd name="T83" fmla="*/ 57451 h 6897"/>
              <a:gd name="T84" fmla="*/ 496282 w 5367"/>
              <a:gd name="T85" fmla="*/ 95015 h 6897"/>
              <a:gd name="T86" fmla="*/ 453751 w 5367"/>
              <a:gd name="T87" fmla="*/ 139761 h 6897"/>
              <a:gd name="T88" fmla="*/ 418954 w 5367"/>
              <a:gd name="T89" fmla="*/ 191411 h 6897"/>
              <a:gd name="T90" fmla="*/ 393546 w 5367"/>
              <a:gd name="T91" fmla="*/ 248310 h 6897"/>
              <a:gd name="T92" fmla="*/ 378356 w 5367"/>
              <a:gd name="T93" fmla="*/ 309628 h 6897"/>
              <a:gd name="T94" fmla="*/ 373938 w 5367"/>
              <a:gd name="T95" fmla="*/ 365698 h 6897"/>
              <a:gd name="T96" fmla="*/ 380013 w 5367"/>
              <a:gd name="T97" fmla="*/ 430054 h 6897"/>
              <a:gd name="T98" fmla="*/ 396584 w 5367"/>
              <a:gd name="T99" fmla="*/ 491096 h 6897"/>
              <a:gd name="T100" fmla="*/ 423372 w 5367"/>
              <a:gd name="T101" fmla="*/ 547719 h 6897"/>
              <a:gd name="T102" fmla="*/ 459551 w 5367"/>
              <a:gd name="T103" fmla="*/ 597988 h 6897"/>
              <a:gd name="T104" fmla="*/ 503186 w 5367"/>
              <a:gd name="T105" fmla="*/ 641905 h 6897"/>
              <a:gd name="T106" fmla="*/ 554278 w 5367"/>
              <a:gd name="T107" fmla="*/ 678088 h 6897"/>
              <a:gd name="T108" fmla="*/ 610894 w 5367"/>
              <a:gd name="T109" fmla="*/ 705709 h 6897"/>
              <a:gd name="T110" fmla="*/ 672756 w 5367"/>
              <a:gd name="T111" fmla="*/ 723662 h 6897"/>
              <a:gd name="T112" fmla="*/ 738209 w 5367"/>
              <a:gd name="T113" fmla="*/ 730844 h 6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67" h="6897">
                <a:moveTo>
                  <a:pt x="2684" y="3025"/>
                </a:moveTo>
                <a:lnTo>
                  <a:pt x="2684" y="3025"/>
                </a:lnTo>
                <a:lnTo>
                  <a:pt x="2615" y="3026"/>
                </a:lnTo>
                <a:lnTo>
                  <a:pt x="2545" y="3029"/>
                </a:lnTo>
                <a:lnTo>
                  <a:pt x="2478" y="3035"/>
                </a:lnTo>
                <a:lnTo>
                  <a:pt x="2409" y="3043"/>
                </a:lnTo>
                <a:lnTo>
                  <a:pt x="2342" y="3054"/>
                </a:lnTo>
                <a:lnTo>
                  <a:pt x="2275" y="3066"/>
                </a:lnTo>
                <a:lnTo>
                  <a:pt x="2209" y="3081"/>
                </a:lnTo>
                <a:lnTo>
                  <a:pt x="2143" y="3099"/>
                </a:lnTo>
                <a:lnTo>
                  <a:pt x="2077" y="3118"/>
                </a:lnTo>
                <a:lnTo>
                  <a:pt x="2013" y="3140"/>
                </a:lnTo>
                <a:lnTo>
                  <a:pt x="1949" y="3163"/>
                </a:lnTo>
                <a:lnTo>
                  <a:pt x="1886" y="3189"/>
                </a:lnTo>
                <a:lnTo>
                  <a:pt x="1823" y="3217"/>
                </a:lnTo>
                <a:lnTo>
                  <a:pt x="1761" y="3247"/>
                </a:lnTo>
                <a:lnTo>
                  <a:pt x="1700" y="3279"/>
                </a:lnTo>
                <a:lnTo>
                  <a:pt x="1639" y="3313"/>
                </a:lnTo>
                <a:lnTo>
                  <a:pt x="1579" y="3349"/>
                </a:lnTo>
                <a:lnTo>
                  <a:pt x="1521" y="3386"/>
                </a:lnTo>
                <a:lnTo>
                  <a:pt x="1462" y="3426"/>
                </a:lnTo>
                <a:lnTo>
                  <a:pt x="1405" y="3468"/>
                </a:lnTo>
                <a:lnTo>
                  <a:pt x="1348" y="3511"/>
                </a:lnTo>
                <a:lnTo>
                  <a:pt x="1293" y="3556"/>
                </a:lnTo>
                <a:lnTo>
                  <a:pt x="1237" y="3603"/>
                </a:lnTo>
                <a:lnTo>
                  <a:pt x="1183" y="3651"/>
                </a:lnTo>
                <a:lnTo>
                  <a:pt x="1131" y="3702"/>
                </a:lnTo>
                <a:lnTo>
                  <a:pt x="1078" y="3753"/>
                </a:lnTo>
                <a:lnTo>
                  <a:pt x="1027" y="3807"/>
                </a:lnTo>
                <a:lnTo>
                  <a:pt x="976" y="3863"/>
                </a:lnTo>
                <a:lnTo>
                  <a:pt x="927" y="3920"/>
                </a:lnTo>
                <a:lnTo>
                  <a:pt x="880" y="3978"/>
                </a:lnTo>
                <a:lnTo>
                  <a:pt x="833" y="4038"/>
                </a:lnTo>
                <a:lnTo>
                  <a:pt x="786" y="4100"/>
                </a:lnTo>
                <a:lnTo>
                  <a:pt x="741" y="4163"/>
                </a:lnTo>
                <a:lnTo>
                  <a:pt x="698" y="4227"/>
                </a:lnTo>
                <a:lnTo>
                  <a:pt x="655" y="4293"/>
                </a:lnTo>
                <a:lnTo>
                  <a:pt x="613" y="4361"/>
                </a:lnTo>
                <a:lnTo>
                  <a:pt x="573" y="4429"/>
                </a:lnTo>
                <a:lnTo>
                  <a:pt x="533" y="4499"/>
                </a:lnTo>
                <a:lnTo>
                  <a:pt x="495" y="4570"/>
                </a:lnTo>
                <a:lnTo>
                  <a:pt x="458" y="4643"/>
                </a:lnTo>
                <a:lnTo>
                  <a:pt x="423" y="4717"/>
                </a:lnTo>
                <a:lnTo>
                  <a:pt x="388" y="4791"/>
                </a:lnTo>
                <a:lnTo>
                  <a:pt x="356" y="4868"/>
                </a:lnTo>
                <a:lnTo>
                  <a:pt x="324" y="4945"/>
                </a:lnTo>
                <a:lnTo>
                  <a:pt x="294" y="5024"/>
                </a:lnTo>
                <a:lnTo>
                  <a:pt x="265" y="5104"/>
                </a:lnTo>
                <a:lnTo>
                  <a:pt x="238" y="5185"/>
                </a:lnTo>
                <a:lnTo>
                  <a:pt x="211" y="5266"/>
                </a:lnTo>
                <a:lnTo>
                  <a:pt x="186" y="5349"/>
                </a:lnTo>
                <a:lnTo>
                  <a:pt x="163" y="5433"/>
                </a:lnTo>
                <a:lnTo>
                  <a:pt x="141" y="5518"/>
                </a:lnTo>
                <a:lnTo>
                  <a:pt x="121" y="5603"/>
                </a:lnTo>
                <a:lnTo>
                  <a:pt x="102" y="5690"/>
                </a:lnTo>
                <a:lnTo>
                  <a:pt x="85" y="5777"/>
                </a:lnTo>
                <a:lnTo>
                  <a:pt x="69" y="5866"/>
                </a:lnTo>
                <a:lnTo>
                  <a:pt x="54" y="5955"/>
                </a:lnTo>
                <a:lnTo>
                  <a:pt x="42" y="6045"/>
                </a:lnTo>
                <a:lnTo>
                  <a:pt x="31" y="6136"/>
                </a:lnTo>
                <a:lnTo>
                  <a:pt x="22" y="6227"/>
                </a:lnTo>
                <a:lnTo>
                  <a:pt x="14" y="6319"/>
                </a:lnTo>
                <a:lnTo>
                  <a:pt x="8" y="6413"/>
                </a:lnTo>
                <a:lnTo>
                  <a:pt x="4" y="6506"/>
                </a:lnTo>
                <a:lnTo>
                  <a:pt x="1" y="6600"/>
                </a:lnTo>
                <a:lnTo>
                  <a:pt x="0" y="6695"/>
                </a:lnTo>
                <a:lnTo>
                  <a:pt x="1" y="6796"/>
                </a:lnTo>
                <a:lnTo>
                  <a:pt x="5" y="6897"/>
                </a:lnTo>
                <a:lnTo>
                  <a:pt x="5364" y="6897"/>
                </a:lnTo>
                <a:lnTo>
                  <a:pt x="5366" y="6796"/>
                </a:lnTo>
                <a:lnTo>
                  <a:pt x="5367" y="6695"/>
                </a:lnTo>
                <a:lnTo>
                  <a:pt x="5367" y="6600"/>
                </a:lnTo>
                <a:lnTo>
                  <a:pt x="5364" y="6506"/>
                </a:lnTo>
                <a:lnTo>
                  <a:pt x="5359" y="6413"/>
                </a:lnTo>
                <a:lnTo>
                  <a:pt x="5353" y="6319"/>
                </a:lnTo>
                <a:lnTo>
                  <a:pt x="5346" y="6227"/>
                </a:lnTo>
                <a:lnTo>
                  <a:pt x="5337" y="6136"/>
                </a:lnTo>
                <a:lnTo>
                  <a:pt x="5325" y="6045"/>
                </a:lnTo>
                <a:lnTo>
                  <a:pt x="5313" y="5955"/>
                </a:lnTo>
                <a:lnTo>
                  <a:pt x="5298" y="5866"/>
                </a:lnTo>
                <a:lnTo>
                  <a:pt x="5283" y="5777"/>
                </a:lnTo>
                <a:lnTo>
                  <a:pt x="5266" y="5690"/>
                </a:lnTo>
                <a:lnTo>
                  <a:pt x="5247" y="5603"/>
                </a:lnTo>
                <a:lnTo>
                  <a:pt x="5226" y="5518"/>
                </a:lnTo>
                <a:lnTo>
                  <a:pt x="5205" y="5433"/>
                </a:lnTo>
                <a:lnTo>
                  <a:pt x="5181" y="5349"/>
                </a:lnTo>
                <a:lnTo>
                  <a:pt x="5157" y="5266"/>
                </a:lnTo>
                <a:lnTo>
                  <a:pt x="5131" y="5185"/>
                </a:lnTo>
                <a:lnTo>
                  <a:pt x="5103" y="5104"/>
                </a:lnTo>
                <a:lnTo>
                  <a:pt x="5073" y="5024"/>
                </a:lnTo>
                <a:lnTo>
                  <a:pt x="5043" y="4945"/>
                </a:lnTo>
                <a:lnTo>
                  <a:pt x="5012" y="4868"/>
                </a:lnTo>
                <a:lnTo>
                  <a:pt x="4979" y="4791"/>
                </a:lnTo>
                <a:lnTo>
                  <a:pt x="4945" y="4717"/>
                </a:lnTo>
                <a:lnTo>
                  <a:pt x="4909" y="4643"/>
                </a:lnTo>
                <a:lnTo>
                  <a:pt x="4872" y="4570"/>
                </a:lnTo>
                <a:lnTo>
                  <a:pt x="4834" y="4499"/>
                </a:lnTo>
                <a:lnTo>
                  <a:pt x="4796" y="4429"/>
                </a:lnTo>
                <a:lnTo>
                  <a:pt x="4755" y="4361"/>
                </a:lnTo>
                <a:lnTo>
                  <a:pt x="4713" y="4293"/>
                </a:lnTo>
                <a:lnTo>
                  <a:pt x="4671" y="4227"/>
                </a:lnTo>
                <a:lnTo>
                  <a:pt x="4627" y="4163"/>
                </a:lnTo>
                <a:lnTo>
                  <a:pt x="4582" y="4100"/>
                </a:lnTo>
                <a:lnTo>
                  <a:pt x="4536" y="4038"/>
                </a:lnTo>
                <a:lnTo>
                  <a:pt x="4489" y="3978"/>
                </a:lnTo>
                <a:lnTo>
                  <a:pt x="4440" y="3920"/>
                </a:lnTo>
                <a:lnTo>
                  <a:pt x="4391" y="3863"/>
                </a:lnTo>
                <a:lnTo>
                  <a:pt x="4340" y="3807"/>
                </a:lnTo>
                <a:lnTo>
                  <a:pt x="4290" y="3753"/>
                </a:lnTo>
                <a:lnTo>
                  <a:pt x="4238" y="3702"/>
                </a:lnTo>
                <a:lnTo>
                  <a:pt x="4184" y="3651"/>
                </a:lnTo>
                <a:lnTo>
                  <a:pt x="4130" y="3603"/>
                </a:lnTo>
                <a:lnTo>
                  <a:pt x="4076" y="3556"/>
                </a:lnTo>
                <a:lnTo>
                  <a:pt x="4020" y="3511"/>
                </a:lnTo>
                <a:lnTo>
                  <a:pt x="3963" y="3468"/>
                </a:lnTo>
                <a:lnTo>
                  <a:pt x="3906" y="3426"/>
                </a:lnTo>
                <a:lnTo>
                  <a:pt x="3848" y="3386"/>
                </a:lnTo>
                <a:lnTo>
                  <a:pt x="3788" y="3349"/>
                </a:lnTo>
                <a:lnTo>
                  <a:pt x="3728" y="3313"/>
                </a:lnTo>
                <a:lnTo>
                  <a:pt x="3668" y="3279"/>
                </a:lnTo>
                <a:lnTo>
                  <a:pt x="3607" y="3247"/>
                </a:lnTo>
                <a:lnTo>
                  <a:pt x="3545" y="3217"/>
                </a:lnTo>
                <a:lnTo>
                  <a:pt x="3482" y="3189"/>
                </a:lnTo>
                <a:lnTo>
                  <a:pt x="3419" y="3163"/>
                </a:lnTo>
                <a:lnTo>
                  <a:pt x="3355" y="3140"/>
                </a:lnTo>
                <a:lnTo>
                  <a:pt x="3290" y="3118"/>
                </a:lnTo>
                <a:lnTo>
                  <a:pt x="3225" y="3099"/>
                </a:lnTo>
                <a:lnTo>
                  <a:pt x="3159" y="3081"/>
                </a:lnTo>
                <a:lnTo>
                  <a:pt x="3093" y="3066"/>
                </a:lnTo>
                <a:lnTo>
                  <a:pt x="3025" y="3054"/>
                </a:lnTo>
                <a:lnTo>
                  <a:pt x="2958" y="3043"/>
                </a:lnTo>
                <a:lnTo>
                  <a:pt x="2891" y="3035"/>
                </a:lnTo>
                <a:lnTo>
                  <a:pt x="2822" y="3029"/>
                </a:lnTo>
                <a:lnTo>
                  <a:pt x="2753" y="3026"/>
                </a:lnTo>
                <a:lnTo>
                  <a:pt x="2684" y="3025"/>
                </a:lnTo>
                <a:close/>
                <a:moveTo>
                  <a:pt x="2708" y="2647"/>
                </a:moveTo>
                <a:lnTo>
                  <a:pt x="2708" y="2647"/>
                </a:lnTo>
                <a:lnTo>
                  <a:pt x="2743" y="2646"/>
                </a:lnTo>
                <a:lnTo>
                  <a:pt x="2778" y="2645"/>
                </a:lnTo>
                <a:lnTo>
                  <a:pt x="2813" y="2643"/>
                </a:lnTo>
                <a:lnTo>
                  <a:pt x="2847" y="2640"/>
                </a:lnTo>
                <a:lnTo>
                  <a:pt x="2882" y="2636"/>
                </a:lnTo>
                <a:lnTo>
                  <a:pt x="2915" y="2631"/>
                </a:lnTo>
                <a:lnTo>
                  <a:pt x="2949" y="2626"/>
                </a:lnTo>
                <a:lnTo>
                  <a:pt x="2982" y="2620"/>
                </a:lnTo>
                <a:lnTo>
                  <a:pt x="3014" y="2613"/>
                </a:lnTo>
                <a:lnTo>
                  <a:pt x="3047" y="2605"/>
                </a:lnTo>
                <a:lnTo>
                  <a:pt x="3079" y="2596"/>
                </a:lnTo>
                <a:lnTo>
                  <a:pt x="3112" y="2587"/>
                </a:lnTo>
                <a:lnTo>
                  <a:pt x="3144" y="2577"/>
                </a:lnTo>
                <a:lnTo>
                  <a:pt x="3175" y="2566"/>
                </a:lnTo>
                <a:lnTo>
                  <a:pt x="3205" y="2555"/>
                </a:lnTo>
                <a:lnTo>
                  <a:pt x="3236" y="2542"/>
                </a:lnTo>
                <a:lnTo>
                  <a:pt x="3266" y="2530"/>
                </a:lnTo>
                <a:lnTo>
                  <a:pt x="3297" y="2517"/>
                </a:lnTo>
                <a:lnTo>
                  <a:pt x="3326" y="2502"/>
                </a:lnTo>
                <a:lnTo>
                  <a:pt x="3355" y="2487"/>
                </a:lnTo>
                <a:lnTo>
                  <a:pt x="3383" y="2472"/>
                </a:lnTo>
                <a:lnTo>
                  <a:pt x="3411" y="2455"/>
                </a:lnTo>
                <a:lnTo>
                  <a:pt x="3439" y="2438"/>
                </a:lnTo>
                <a:lnTo>
                  <a:pt x="3466" y="2421"/>
                </a:lnTo>
                <a:lnTo>
                  <a:pt x="3493" y="2403"/>
                </a:lnTo>
                <a:lnTo>
                  <a:pt x="3519" y="2384"/>
                </a:lnTo>
                <a:lnTo>
                  <a:pt x="3545" y="2365"/>
                </a:lnTo>
                <a:lnTo>
                  <a:pt x="3571" y="2345"/>
                </a:lnTo>
                <a:lnTo>
                  <a:pt x="3596" y="2324"/>
                </a:lnTo>
                <a:lnTo>
                  <a:pt x="3619" y="2303"/>
                </a:lnTo>
                <a:lnTo>
                  <a:pt x="3643" y="2282"/>
                </a:lnTo>
                <a:lnTo>
                  <a:pt x="3667" y="2259"/>
                </a:lnTo>
                <a:lnTo>
                  <a:pt x="3689" y="2237"/>
                </a:lnTo>
                <a:lnTo>
                  <a:pt x="3711" y="2213"/>
                </a:lnTo>
                <a:lnTo>
                  <a:pt x="3733" y="2189"/>
                </a:lnTo>
                <a:lnTo>
                  <a:pt x="3754" y="2165"/>
                </a:lnTo>
                <a:lnTo>
                  <a:pt x="3774" y="2140"/>
                </a:lnTo>
                <a:lnTo>
                  <a:pt x="3795" y="2115"/>
                </a:lnTo>
                <a:lnTo>
                  <a:pt x="3814" y="2089"/>
                </a:lnTo>
                <a:lnTo>
                  <a:pt x="3832" y="2063"/>
                </a:lnTo>
                <a:lnTo>
                  <a:pt x="3850" y="2036"/>
                </a:lnTo>
                <a:lnTo>
                  <a:pt x="3868" y="2010"/>
                </a:lnTo>
                <a:lnTo>
                  <a:pt x="3884" y="1983"/>
                </a:lnTo>
                <a:lnTo>
                  <a:pt x="3900" y="1954"/>
                </a:lnTo>
                <a:lnTo>
                  <a:pt x="3915" y="1925"/>
                </a:lnTo>
                <a:lnTo>
                  <a:pt x="3930" y="1897"/>
                </a:lnTo>
                <a:lnTo>
                  <a:pt x="3944" y="1868"/>
                </a:lnTo>
                <a:lnTo>
                  <a:pt x="3957" y="1839"/>
                </a:lnTo>
                <a:lnTo>
                  <a:pt x="3970" y="1808"/>
                </a:lnTo>
                <a:lnTo>
                  <a:pt x="3981" y="1778"/>
                </a:lnTo>
                <a:lnTo>
                  <a:pt x="3993" y="1748"/>
                </a:lnTo>
                <a:lnTo>
                  <a:pt x="4003" y="1717"/>
                </a:lnTo>
                <a:lnTo>
                  <a:pt x="4012" y="1686"/>
                </a:lnTo>
                <a:lnTo>
                  <a:pt x="4021" y="1654"/>
                </a:lnTo>
                <a:lnTo>
                  <a:pt x="4029" y="1622"/>
                </a:lnTo>
                <a:lnTo>
                  <a:pt x="4036" y="1590"/>
                </a:lnTo>
                <a:lnTo>
                  <a:pt x="4042" y="1557"/>
                </a:lnTo>
                <a:lnTo>
                  <a:pt x="4048" y="1525"/>
                </a:lnTo>
                <a:lnTo>
                  <a:pt x="4052" y="1492"/>
                </a:lnTo>
                <a:lnTo>
                  <a:pt x="4057" y="1459"/>
                </a:lnTo>
                <a:lnTo>
                  <a:pt x="4060" y="1425"/>
                </a:lnTo>
                <a:lnTo>
                  <a:pt x="4062" y="1391"/>
                </a:lnTo>
                <a:lnTo>
                  <a:pt x="4063" y="1357"/>
                </a:lnTo>
                <a:lnTo>
                  <a:pt x="4063" y="1324"/>
                </a:lnTo>
                <a:lnTo>
                  <a:pt x="4063" y="1289"/>
                </a:lnTo>
                <a:lnTo>
                  <a:pt x="4062" y="1255"/>
                </a:lnTo>
                <a:lnTo>
                  <a:pt x="4060" y="1221"/>
                </a:lnTo>
                <a:lnTo>
                  <a:pt x="4057" y="1188"/>
                </a:lnTo>
                <a:lnTo>
                  <a:pt x="4052" y="1155"/>
                </a:lnTo>
                <a:lnTo>
                  <a:pt x="4048" y="1121"/>
                </a:lnTo>
                <a:lnTo>
                  <a:pt x="4042" y="1089"/>
                </a:lnTo>
                <a:lnTo>
                  <a:pt x="4036" y="1057"/>
                </a:lnTo>
                <a:lnTo>
                  <a:pt x="4029" y="1025"/>
                </a:lnTo>
                <a:lnTo>
                  <a:pt x="4021" y="993"/>
                </a:lnTo>
                <a:lnTo>
                  <a:pt x="4012" y="962"/>
                </a:lnTo>
                <a:lnTo>
                  <a:pt x="4003" y="930"/>
                </a:lnTo>
                <a:lnTo>
                  <a:pt x="3993" y="899"/>
                </a:lnTo>
                <a:lnTo>
                  <a:pt x="3981" y="868"/>
                </a:lnTo>
                <a:lnTo>
                  <a:pt x="3970" y="838"/>
                </a:lnTo>
                <a:lnTo>
                  <a:pt x="3957" y="809"/>
                </a:lnTo>
                <a:lnTo>
                  <a:pt x="3944" y="778"/>
                </a:lnTo>
                <a:lnTo>
                  <a:pt x="3930" y="750"/>
                </a:lnTo>
                <a:lnTo>
                  <a:pt x="3915" y="721"/>
                </a:lnTo>
                <a:lnTo>
                  <a:pt x="3900" y="693"/>
                </a:lnTo>
                <a:lnTo>
                  <a:pt x="3884" y="665"/>
                </a:lnTo>
                <a:lnTo>
                  <a:pt x="3868" y="638"/>
                </a:lnTo>
                <a:lnTo>
                  <a:pt x="3850" y="610"/>
                </a:lnTo>
                <a:lnTo>
                  <a:pt x="3832" y="584"/>
                </a:lnTo>
                <a:lnTo>
                  <a:pt x="3814" y="557"/>
                </a:lnTo>
                <a:lnTo>
                  <a:pt x="3795" y="532"/>
                </a:lnTo>
                <a:lnTo>
                  <a:pt x="3774" y="506"/>
                </a:lnTo>
                <a:lnTo>
                  <a:pt x="3754" y="481"/>
                </a:lnTo>
                <a:lnTo>
                  <a:pt x="3733" y="458"/>
                </a:lnTo>
                <a:lnTo>
                  <a:pt x="3711" y="433"/>
                </a:lnTo>
                <a:lnTo>
                  <a:pt x="3689" y="411"/>
                </a:lnTo>
                <a:lnTo>
                  <a:pt x="3667" y="388"/>
                </a:lnTo>
                <a:lnTo>
                  <a:pt x="3643" y="366"/>
                </a:lnTo>
                <a:lnTo>
                  <a:pt x="3619" y="344"/>
                </a:lnTo>
                <a:lnTo>
                  <a:pt x="3596" y="323"/>
                </a:lnTo>
                <a:lnTo>
                  <a:pt x="3571" y="303"/>
                </a:lnTo>
                <a:lnTo>
                  <a:pt x="3545" y="282"/>
                </a:lnTo>
                <a:lnTo>
                  <a:pt x="3519" y="263"/>
                </a:lnTo>
                <a:lnTo>
                  <a:pt x="3493" y="244"/>
                </a:lnTo>
                <a:lnTo>
                  <a:pt x="3466" y="226"/>
                </a:lnTo>
                <a:lnTo>
                  <a:pt x="3439" y="208"/>
                </a:lnTo>
                <a:lnTo>
                  <a:pt x="3411" y="191"/>
                </a:lnTo>
                <a:lnTo>
                  <a:pt x="3383" y="176"/>
                </a:lnTo>
                <a:lnTo>
                  <a:pt x="3355" y="160"/>
                </a:lnTo>
                <a:lnTo>
                  <a:pt x="3326" y="145"/>
                </a:lnTo>
                <a:lnTo>
                  <a:pt x="3297" y="131"/>
                </a:lnTo>
                <a:lnTo>
                  <a:pt x="3266" y="117"/>
                </a:lnTo>
                <a:lnTo>
                  <a:pt x="3236" y="104"/>
                </a:lnTo>
                <a:lnTo>
                  <a:pt x="3205" y="92"/>
                </a:lnTo>
                <a:lnTo>
                  <a:pt x="3175" y="80"/>
                </a:lnTo>
                <a:lnTo>
                  <a:pt x="3144" y="70"/>
                </a:lnTo>
                <a:lnTo>
                  <a:pt x="3112" y="60"/>
                </a:lnTo>
                <a:lnTo>
                  <a:pt x="3079" y="51"/>
                </a:lnTo>
                <a:lnTo>
                  <a:pt x="3047" y="42"/>
                </a:lnTo>
                <a:lnTo>
                  <a:pt x="3014" y="34"/>
                </a:lnTo>
                <a:lnTo>
                  <a:pt x="2982" y="27"/>
                </a:lnTo>
                <a:lnTo>
                  <a:pt x="2949" y="20"/>
                </a:lnTo>
                <a:lnTo>
                  <a:pt x="2915" y="15"/>
                </a:lnTo>
                <a:lnTo>
                  <a:pt x="2882" y="10"/>
                </a:lnTo>
                <a:lnTo>
                  <a:pt x="2847" y="7"/>
                </a:lnTo>
                <a:lnTo>
                  <a:pt x="2813" y="4"/>
                </a:lnTo>
                <a:lnTo>
                  <a:pt x="2778" y="1"/>
                </a:lnTo>
                <a:lnTo>
                  <a:pt x="2743" y="0"/>
                </a:lnTo>
                <a:lnTo>
                  <a:pt x="2708" y="0"/>
                </a:lnTo>
                <a:lnTo>
                  <a:pt x="2673" y="0"/>
                </a:lnTo>
                <a:lnTo>
                  <a:pt x="2639" y="1"/>
                </a:lnTo>
                <a:lnTo>
                  <a:pt x="2605" y="4"/>
                </a:lnTo>
                <a:lnTo>
                  <a:pt x="2570" y="7"/>
                </a:lnTo>
                <a:lnTo>
                  <a:pt x="2536" y="10"/>
                </a:lnTo>
                <a:lnTo>
                  <a:pt x="2503" y="15"/>
                </a:lnTo>
                <a:lnTo>
                  <a:pt x="2469" y="20"/>
                </a:lnTo>
                <a:lnTo>
                  <a:pt x="2436" y="27"/>
                </a:lnTo>
                <a:lnTo>
                  <a:pt x="2402" y="34"/>
                </a:lnTo>
                <a:lnTo>
                  <a:pt x="2370" y="42"/>
                </a:lnTo>
                <a:lnTo>
                  <a:pt x="2338" y="51"/>
                </a:lnTo>
                <a:lnTo>
                  <a:pt x="2306" y="60"/>
                </a:lnTo>
                <a:lnTo>
                  <a:pt x="2274" y="70"/>
                </a:lnTo>
                <a:lnTo>
                  <a:pt x="2243" y="80"/>
                </a:lnTo>
                <a:lnTo>
                  <a:pt x="2212" y="92"/>
                </a:lnTo>
                <a:lnTo>
                  <a:pt x="2181" y="104"/>
                </a:lnTo>
                <a:lnTo>
                  <a:pt x="2152" y="117"/>
                </a:lnTo>
                <a:lnTo>
                  <a:pt x="2121" y="131"/>
                </a:lnTo>
                <a:lnTo>
                  <a:pt x="2092" y="145"/>
                </a:lnTo>
                <a:lnTo>
                  <a:pt x="2063" y="160"/>
                </a:lnTo>
                <a:lnTo>
                  <a:pt x="2035" y="176"/>
                </a:lnTo>
                <a:lnTo>
                  <a:pt x="2007" y="191"/>
                </a:lnTo>
                <a:lnTo>
                  <a:pt x="1979" y="208"/>
                </a:lnTo>
                <a:lnTo>
                  <a:pt x="1952" y="226"/>
                </a:lnTo>
                <a:lnTo>
                  <a:pt x="1925" y="244"/>
                </a:lnTo>
                <a:lnTo>
                  <a:pt x="1899" y="263"/>
                </a:lnTo>
                <a:lnTo>
                  <a:pt x="1873" y="282"/>
                </a:lnTo>
                <a:lnTo>
                  <a:pt x="1847" y="303"/>
                </a:lnTo>
                <a:lnTo>
                  <a:pt x="1822" y="323"/>
                </a:lnTo>
                <a:lnTo>
                  <a:pt x="1797" y="344"/>
                </a:lnTo>
                <a:lnTo>
                  <a:pt x="1774" y="366"/>
                </a:lnTo>
                <a:lnTo>
                  <a:pt x="1751" y="388"/>
                </a:lnTo>
                <a:lnTo>
                  <a:pt x="1728" y="411"/>
                </a:lnTo>
                <a:lnTo>
                  <a:pt x="1706" y="433"/>
                </a:lnTo>
                <a:lnTo>
                  <a:pt x="1685" y="458"/>
                </a:lnTo>
                <a:lnTo>
                  <a:pt x="1664" y="481"/>
                </a:lnTo>
                <a:lnTo>
                  <a:pt x="1643" y="506"/>
                </a:lnTo>
                <a:lnTo>
                  <a:pt x="1623" y="532"/>
                </a:lnTo>
                <a:lnTo>
                  <a:pt x="1604" y="557"/>
                </a:lnTo>
                <a:lnTo>
                  <a:pt x="1586" y="584"/>
                </a:lnTo>
                <a:lnTo>
                  <a:pt x="1568" y="610"/>
                </a:lnTo>
                <a:lnTo>
                  <a:pt x="1550" y="638"/>
                </a:lnTo>
                <a:lnTo>
                  <a:pt x="1533" y="665"/>
                </a:lnTo>
                <a:lnTo>
                  <a:pt x="1517" y="693"/>
                </a:lnTo>
                <a:lnTo>
                  <a:pt x="1503" y="721"/>
                </a:lnTo>
                <a:lnTo>
                  <a:pt x="1488" y="750"/>
                </a:lnTo>
                <a:lnTo>
                  <a:pt x="1474" y="778"/>
                </a:lnTo>
                <a:lnTo>
                  <a:pt x="1461" y="809"/>
                </a:lnTo>
                <a:lnTo>
                  <a:pt x="1448" y="838"/>
                </a:lnTo>
                <a:lnTo>
                  <a:pt x="1436" y="868"/>
                </a:lnTo>
                <a:lnTo>
                  <a:pt x="1425" y="899"/>
                </a:lnTo>
                <a:lnTo>
                  <a:pt x="1415" y="930"/>
                </a:lnTo>
                <a:lnTo>
                  <a:pt x="1406" y="962"/>
                </a:lnTo>
                <a:lnTo>
                  <a:pt x="1397" y="993"/>
                </a:lnTo>
                <a:lnTo>
                  <a:pt x="1389" y="1025"/>
                </a:lnTo>
                <a:lnTo>
                  <a:pt x="1381" y="1057"/>
                </a:lnTo>
                <a:lnTo>
                  <a:pt x="1376" y="1089"/>
                </a:lnTo>
                <a:lnTo>
                  <a:pt x="1370" y="1121"/>
                </a:lnTo>
                <a:lnTo>
                  <a:pt x="1366" y="1155"/>
                </a:lnTo>
                <a:lnTo>
                  <a:pt x="1361" y="1188"/>
                </a:lnTo>
                <a:lnTo>
                  <a:pt x="1358" y="1221"/>
                </a:lnTo>
                <a:lnTo>
                  <a:pt x="1355" y="1255"/>
                </a:lnTo>
                <a:lnTo>
                  <a:pt x="1354" y="1289"/>
                </a:lnTo>
                <a:lnTo>
                  <a:pt x="1354" y="1324"/>
                </a:lnTo>
                <a:lnTo>
                  <a:pt x="1354" y="1357"/>
                </a:lnTo>
                <a:lnTo>
                  <a:pt x="1355" y="1391"/>
                </a:lnTo>
                <a:lnTo>
                  <a:pt x="1358" y="1425"/>
                </a:lnTo>
                <a:lnTo>
                  <a:pt x="1361" y="1459"/>
                </a:lnTo>
                <a:lnTo>
                  <a:pt x="1366" y="1492"/>
                </a:lnTo>
                <a:lnTo>
                  <a:pt x="1370" y="1525"/>
                </a:lnTo>
                <a:lnTo>
                  <a:pt x="1376" y="1557"/>
                </a:lnTo>
                <a:lnTo>
                  <a:pt x="1381" y="1590"/>
                </a:lnTo>
                <a:lnTo>
                  <a:pt x="1389" y="1622"/>
                </a:lnTo>
                <a:lnTo>
                  <a:pt x="1397" y="1654"/>
                </a:lnTo>
                <a:lnTo>
                  <a:pt x="1406" y="1686"/>
                </a:lnTo>
                <a:lnTo>
                  <a:pt x="1415" y="1717"/>
                </a:lnTo>
                <a:lnTo>
                  <a:pt x="1425" y="1748"/>
                </a:lnTo>
                <a:lnTo>
                  <a:pt x="1436" y="1778"/>
                </a:lnTo>
                <a:lnTo>
                  <a:pt x="1448" y="1808"/>
                </a:lnTo>
                <a:lnTo>
                  <a:pt x="1461" y="1839"/>
                </a:lnTo>
                <a:lnTo>
                  <a:pt x="1474" y="1868"/>
                </a:lnTo>
                <a:lnTo>
                  <a:pt x="1488" y="1897"/>
                </a:lnTo>
                <a:lnTo>
                  <a:pt x="1503" y="1925"/>
                </a:lnTo>
                <a:lnTo>
                  <a:pt x="1517" y="1954"/>
                </a:lnTo>
                <a:lnTo>
                  <a:pt x="1533" y="1983"/>
                </a:lnTo>
                <a:lnTo>
                  <a:pt x="1550" y="2010"/>
                </a:lnTo>
                <a:lnTo>
                  <a:pt x="1568" y="2036"/>
                </a:lnTo>
                <a:lnTo>
                  <a:pt x="1586" y="2063"/>
                </a:lnTo>
                <a:lnTo>
                  <a:pt x="1604" y="2089"/>
                </a:lnTo>
                <a:lnTo>
                  <a:pt x="1623" y="2115"/>
                </a:lnTo>
                <a:lnTo>
                  <a:pt x="1643" y="2140"/>
                </a:lnTo>
                <a:lnTo>
                  <a:pt x="1664" y="2165"/>
                </a:lnTo>
                <a:lnTo>
                  <a:pt x="1685" y="2189"/>
                </a:lnTo>
                <a:lnTo>
                  <a:pt x="1706" y="2213"/>
                </a:lnTo>
                <a:lnTo>
                  <a:pt x="1728" y="2237"/>
                </a:lnTo>
                <a:lnTo>
                  <a:pt x="1751" y="2259"/>
                </a:lnTo>
                <a:lnTo>
                  <a:pt x="1774" y="2282"/>
                </a:lnTo>
                <a:lnTo>
                  <a:pt x="1797" y="2303"/>
                </a:lnTo>
                <a:lnTo>
                  <a:pt x="1822" y="2324"/>
                </a:lnTo>
                <a:lnTo>
                  <a:pt x="1847" y="2345"/>
                </a:lnTo>
                <a:lnTo>
                  <a:pt x="1873" y="2365"/>
                </a:lnTo>
                <a:lnTo>
                  <a:pt x="1899" y="2384"/>
                </a:lnTo>
                <a:lnTo>
                  <a:pt x="1925" y="2403"/>
                </a:lnTo>
                <a:lnTo>
                  <a:pt x="1952" y="2421"/>
                </a:lnTo>
                <a:lnTo>
                  <a:pt x="1979" y="2438"/>
                </a:lnTo>
                <a:lnTo>
                  <a:pt x="2007" y="2455"/>
                </a:lnTo>
                <a:lnTo>
                  <a:pt x="2035" y="2472"/>
                </a:lnTo>
                <a:lnTo>
                  <a:pt x="2063" y="2487"/>
                </a:lnTo>
                <a:lnTo>
                  <a:pt x="2092" y="2502"/>
                </a:lnTo>
                <a:lnTo>
                  <a:pt x="2121" y="2517"/>
                </a:lnTo>
                <a:lnTo>
                  <a:pt x="2152" y="2530"/>
                </a:lnTo>
                <a:lnTo>
                  <a:pt x="2181" y="2542"/>
                </a:lnTo>
                <a:lnTo>
                  <a:pt x="2212" y="2555"/>
                </a:lnTo>
                <a:lnTo>
                  <a:pt x="2243" y="2566"/>
                </a:lnTo>
                <a:lnTo>
                  <a:pt x="2274" y="2577"/>
                </a:lnTo>
                <a:lnTo>
                  <a:pt x="2306" y="2587"/>
                </a:lnTo>
                <a:lnTo>
                  <a:pt x="2338" y="2596"/>
                </a:lnTo>
                <a:lnTo>
                  <a:pt x="2370" y="2605"/>
                </a:lnTo>
                <a:lnTo>
                  <a:pt x="2402" y="2613"/>
                </a:lnTo>
                <a:lnTo>
                  <a:pt x="2436" y="2620"/>
                </a:lnTo>
                <a:lnTo>
                  <a:pt x="2469" y="2626"/>
                </a:lnTo>
                <a:lnTo>
                  <a:pt x="2503" y="2631"/>
                </a:lnTo>
                <a:lnTo>
                  <a:pt x="2536" y="2636"/>
                </a:lnTo>
                <a:lnTo>
                  <a:pt x="2570" y="2640"/>
                </a:lnTo>
                <a:lnTo>
                  <a:pt x="2605" y="2643"/>
                </a:lnTo>
                <a:lnTo>
                  <a:pt x="2639" y="2645"/>
                </a:lnTo>
                <a:lnTo>
                  <a:pt x="2673" y="2646"/>
                </a:lnTo>
                <a:lnTo>
                  <a:pt x="2708" y="26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6222533" y="3093326"/>
            <a:ext cx="221895" cy="223869"/>
          </a:xfrm>
          <a:custGeom>
            <a:avLst/>
            <a:gdLst>
              <a:gd name="T0" fmla="*/ 1004124 w 4122"/>
              <a:gd name="T1" fmla="*/ 12996 h 4156"/>
              <a:gd name="T2" fmla="*/ 1285140 w 4122"/>
              <a:gd name="T3" fmla="*/ 99204 h 4156"/>
              <a:gd name="T4" fmla="*/ 1293367 w 4122"/>
              <a:gd name="T5" fmla="*/ 103536 h 4156"/>
              <a:gd name="T6" fmla="*/ 1755809 w 4122"/>
              <a:gd name="T7" fmla="*/ 706989 h 4156"/>
              <a:gd name="T8" fmla="*/ 1757974 w 4122"/>
              <a:gd name="T9" fmla="*/ 715653 h 4156"/>
              <a:gd name="T10" fmla="*/ 1331904 w 4122"/>
              <a:gd name="T11" fmla="*/ 1663071 h 4156"/>
              <a:gd name="T12" fmla="*/ 772036 w 4122"/>
              <a:gd name="T13" fmla="*/ 1774405 h 4156"/>
              <a:gd name="T14" fmla="*/ 260232 w 4122"/>
              <a:gd name="T15" fmla="*/ 1521847 h 4156"/>
              <a:gd name="T16" fmla="*/ 93528 w 4122"/>
              <a:gd name="T17" fmla="*/ 496452 h 4156"/>
              <a:gd name="T18" fmla="*/ 97858 w 4122"/>
              <a:gd name="T19" fmla="*/ 488221 h 4156"/>
              <a:gd name="T20" fmla="*/ 701025 w 4122"/>
              <a:gd name="T21" fmla="*/ 25559 h 4156"/>
              <a:gd name="T22" fmla="*/ 709685 w 4122"/>
              <a:gd name="T23" fmla="*/ 23826 h 4156"/>
              <a:gd name="T24" fmla="*/ 471535 w 4122"/>
              <a:gd name="T25" fmla="*/ 480424 h 4156"/>
              <a:gd name="T26" fmla="*/ 431267 w 4122"/>
              <a:gd name="T27" fmla="*/ 403313 h 4156"/>
              <a:gd name="T28" fmla="*/ 471535 w 4122"/>
              <a:gd name="T29" fmla="*/ 480424 h 4156"/>
              <a:gd name="T30" fmla="*/ 1320213 w 4122"/>
              <a:gd name="T31" fmla="*/ 495152 h 4156"/>
              <a:gd name="T32" fmla="*/ 1360048 w 4122"/>
              <a:gd name="T33" fmla="*/ 418475 h 4156"/>
              <a:gd name="T34" fmla="*/ 1304625 w 4122"/>
              <a:gd name="T35" fmla="*/ 1307411 h 4156"/>
              <a:gd name="T36" fmla="*/ 1344893 w 4122"/>
              <a:gd name="T37" fmla="*/ 1384521 h 4156"/>
              <a:gd name="T38" fmla="*/ 1304625 w 4122"/>
              <a:gd name="T39" fmla="*/ 1307411 h 4156"/>
              <a:gd name="T40" fmla="*/ 455947 w 4122"/>
              <a:gd name="T41" fmla="*/ 1292248 h 4156"/>
              <a:gd name="T42" fmla="*/ 416112 w 4122"/>
              <a:gd name="T43" fmla="*/ 1369359 h 4156"/>
              <a:gd name="T44" fmla="*/ 906266 w 4122"/>
              <a:gd name="T45" fmla="*/ 1384954 h 4156"/>
              <a:gd name="T46" fmla="*/ 848244 w 4122"/>
              <a:gd name="T47" fmla="*/ 1569499 h 4156"/>
              <a:gd name="T48" fmla="*/ 906266 w 4122"/>
              <a:gd name="T49" fmla="*/ 1384954 h 4156"/>
              <a:gd name="T50" fmla="*/ 848244 w 4122"/>
              <a:gd name="T51" fmla="*/ 231331 h 4156"/>
              <a:gd name="T52" fmla="*/ 906266 w 4122"/>
              <a:gd name="T53" fmla="*/ 415876 h 4156"/>
              <a:gd name="T54" fmla="*/ 1361780 w 4122"/>
              <a:gd name="T55" fmla="*/ 871174 h 4156"/>
              <a:gd name="T56" fmla="*/ 1545805 w 4122"/>
              <a:gd name="T57" fmla="*/ 929656 h 4156"/>
              <a:gd name="T58" fmla="*/ 1361780 w 4122"/>
              <a:gd name="T59" fmla="*/ 871174 h 4156"/>
              <a:gd name="T60" fmla="*/ 208705 w 4122"/>
              <a:gd name="T61" fmla="*/ 929656 h 4156"/>
              <a:gd name="T62" fmla="*/ 393163 w 4122"/>
              <a:gd name="T63" fmla="*/ 871174 h 4156"/>
              <a:gd name="T64" fmla="*/ 895008 w 4122"/>
              <a:gd name="T65" fmla="*/ 754209 h 4156"/>
              <a:gd name="T66" fmla="*/ 591909 w 4122"/>
              <a:gd name="T67" fmla="*/ 333134 h 4156"/>
              <a:gd name="T68" fmla="*/ 781995 w 4122"/>
              <a:gd name="T69" fmla="*/ 813558 h 4156"/>
              <a:gd name="T70" fmla="*/ 895008 w 4122"/>
              <a:gd name="T71" fmla="*/ 1028860 h 4156"/>
              <a:gd name="T72" fmla="*/ 1029671 w 4122"/>
              <a:gd name="T73" fmla="*/ 864243 h 4156"/>
              <a:gd name="T74" fmla="*/ 1192045 w 4122"/>
              <a:gd name="T75" fmla="*/ 540639 h 4156"/>
              <a:gd name="T76" fmla="*/ 895008 w 4122"/>
              <a:gd name="T77" fmla="*/ 754209 h 4156"/>
              <a:gd name="T78" fmla="*/ 1594734 w 4122"/>
              <a:gd name="T79" fmla="*/ 979042 h 4156"/>
              <a:gd name="T80" fmla="*/ 1583476 w 4122"/>
              <a:gd name="T81" fmla="*/ 742945 h 4156"/>
              <a:gd name="T82" fmla="*/ 1582177 w 4122"/>
              <a:gd name="T83" fmla="*/ 735581 h 4156"/>
              <a:gd name="T84" fmla="*/ 1452277 w 4122"/>
              <a:gd name="T85" fmla="*/ 460063 h 4156"/>
              <a:gd name="T86" fmla="*/ 1220190 w 4122"/>
              <a:gd name="T87" fmla="*/ 263821 h 4156"/>
              <a:gd name="T88" fmla="*/ 1214128 w 4122"/>
              <a:gd name="T89" fmla="*/ 260789 h 4156"/>
              <a:gd name="T90" fmla="*/ 983340 w 4122"/>
              <a:gd name="T91" fmla="*/ 188011 h 4156"/>
              <a:gd name="T92" fmla="*/ 977278 w 4122"/>
              <a:gd name="T93" fmla="*/ 187577 h 4156"/>
              <a:gd name="T94" fmla="*/ 736964 w 4122"/>
              <a:gd name="T95" fmla="*/ 197974 h 4156"/>
              <a:gd name="T96" fmla="*/ 730036 w 4122"/>
              <a:gd name="T97" fmla="*/ 199274 h 4156"/>
              <a:gd name="T98" fmla="*/ 456380 w 4122"/>
              <a:gd name="T99" fmla="*/ 327502 h 4156"/>
              <a:gd name="T100" fmla="*/ 455081 w 4122"/>
              <a:gd name="T101" fmla="*/ 328369 h 4156"/>
              <a:gd name="T102" fmla="*/ 384503 w 4122"/>
              <a:gd name="T103" fmla="*/ 390317 h 4156"/>
              <a:gd name="T104" fmla="*/ 261964 w 4122"/>
              <a:gd name="T105" fmla="*/ 554935 h 4156"/>
              <a:gd name="T106" fmla="*/ 256335 w 4122"/>
              <a:gd name="T107" fmla="*/ 564898 h 4156"/>
              <a:gd name="T108" fmla="*/ 204375 w 4122"/>
              <a:gd name="T109" fmla="*/ 695293 h 4156"/>
              <a:gd name="T110" fmla="*/ 176230 w 4122"/>
              <a:gd name="T111" fmla="*/ 893700 h 4156"/>
              <a:gd name="T112" fmla="*/ 623085 w 4122"/>
              <a:gd name="T113" fmla="*/ 1554770 h 4156"/>
              <a:gd name="T114" fmla="*/ 703623 w 4122"/>
              <a:gd name="T115" fmla="*/ 1581629 h 4156"/>
              <a:gd name="T116" fmla="*/ 793686 w 4122"/>
              <a:gd name="T117" fmla="*/ 1599390 h 4156"/>
              <a:gd name="T118" fmla="*/ 873358 w 4122"/>
              <a:gd name="T119" fmla="*/ 1605888 h 4156"/>
              <a:gd name="T120" fmla="*/ 1243572 w 4122"/>
              <a:gd name="T121" fmla="*/ 1510583 h 4156"/>
              <a:gd name="T122" fmla="*/ 1594734 w 4122"/>
              <a:gd name="T123" fmla="*/ 979042 h 41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122" h="4156">
                <a:moveTo>
                  <a:pt x="2309" y="29"/>
                </a:moveTo>
                <a:cubicBezTo>
                  <a:pt x="2319" y="30"/>
                  <a:pt x="2319" y="30"/>
                  <a:pt x="2319" y="30"/>
                </a:cubicBezTo>
                <a:cubicBezTo>
                  <a:pt x="2328" y="31"/>
                  <a:pt x="2328" y="31"/>
                  <a:pt x="2328" y="31"/>
                </a:cubicBezTo>
                <a:cubicBezTo>
                  <a:pt x="2555" y="62"/>
                  <a:pt x="2770" y="130"/>
                  <a:pt x="2968" y="229"/>
                </a:cubicBezTo>
                <a:cubicBezTo>
                  <a:pt x="2976" y="233"/>
                  <a:pt x="2976" y="233"/>
                  <a:pt x="2976" y="233"/>
                </a:cubicBezTo>
                <a:cubicBezTo>
                  <a:pt x="2987" y="239"/>
                  <a:pt x="2987" y="239"/>
                  <a:pt x="2987" y="239"/>
                </a:cubicBezTo>
                <a:cubicBezTo>
                  <a:pt x="3262" y="380"/>
                  <a:pt x="3496" y="578"/>
                  <a:pt x="3677" y="815"/>
                </a:cubicBezTo>
                <a:cubicBezTo>
                  <a:pt x="3859" y="1052"/>
                  <a:pt x="3991" y="1329"/>
                  <a:pt x="4055" y="1632"/>
                </a:cubicBezTo>
                <a:cubicBezTo>
                  <a:pt x="4058" y="1645"/>
                  <a:pt x="4058" y="1645"/>
                  <a:pt x="4058" y="1645"/>
                </a:cubicBezTo>
                <a:cubicBezTo>
                  <a:pt x="4060" y="1652"/>
                  <a:pt x="4060" y="1652"/>
                  <a:pt x="4060" y="1652"/>
                </a:cubicBezTo>
                <a:cubicBezTo>
                  <a:pt x="4122" y="1954"/>
                  <a:pt x="4116" y="2275"/>
                  <a:pt x="4031" y="2594"/>
                </a:cubicBezTo>
                <a:cubicBezTo>
                  <a:pt x="3885" y="3141"/>
                  <a:pt x="3530" y="3576"/>
                  <a:pt x="3076" y="3839"/>
                </a:cubicBezTo>
                <a:cubicBezTo>
                  <a:pt x="2697" y="4058"/>
                  <a:pt x="2248" y="4156"/>
                  <a:pt x="1793" y="4098"/>
                </a:cubicBezTo>
                <a:cubicBezTo>
                  <a:pt x="1783" y="4096"/>
                  <a:pt x="1783" y="4096"/>
                  <a:pt x="1783" y="4096"/>
                </a:cubicBezTo>
                <a:cubicBezTo>
                  <a:pt x="1774" y="4095"/>
                  <a:pt x="1774" y="4095"/>
                  <a:pt x="1774" y="4095"/>
                </a:cubicBezTo>
                <a:cubicBezTo>
                  <a:pt x="1318" y="4033"/>
                  <a:pt x="910" y="3823"/>
                  <a:pt x="601" y="3513"/>
                </a:cubicBezTo>
                <a:cubicBezTo>
                  <a:pt x="230" y="3142"/>
                  <a:pt x="0" y="2629"/>
                  <a:pt x="0" y="2063"/>
                </a:cubicBezTo>
                <a:cubicBezTo>
                  <a:pt x="0" y="1734"/>
                  <a:pt x="78" y="1422"/>
                  <a:pt x="216" y="1146"/>
                </a:cubicBezTo>
                <a:cubicBezTo>
                  <a:pt x="220" y="1139"/>
                  <a:pt x="220" y="1139"/>
                  <a:pt x="220" y="1139"/>
                </a:cubicBezTo>
                <a:cubicBezTo>
                  <a:pt x="226" y="1127"/>
                  <a:pt x="226" y="1127"/>
                  <a:pt x="226" y="1127"/>
                </a:cubicBezTo>
                <a:cubicBezTo>
                  <a:pt x="367" y="851"/>
                  <a:pt x="566" y="617"/>
                  <a:pt x="803" y="436"/>
                </a:cubicBezTo>
                <a:cubicBezTo>
                  <a:pt x="1040" y="255"/>
                  <a:pt x="1317" y="123"/>
                  <a:pt x="1619" y="59"/>
                </a:cubicBezTo>
                <a:cubicBezTo>
                  <a:pt x="1632" y="56"/>
                  <a:pt x="1632" y="56"/>
                  <a:pt x="1632" y="56"/>
                </a:cubicBezTo>
                <a:cubicBezTo>
                  <a:pt x="1639" y="55"/>
                  <a:pt x="1639" y="55"/>
                  <a:pt x="1639" y="55"/>
                </a:cubicBezTo>
                <a:cubicBezTo>
                  <a:pt x="1855" y="10"/>
                  <a:pt x="2081" y="0"/>
                  <a:pt x="2309" y="29"/>
                </a:cubicBezTo>
                <a:close/>
                <a:moveTo>
                  <a:pt x="1089" y="1109"/>
                </a:moveTo>
                <a:cubicBezTo>
                  <a:pt x="1131" y="1066"/>
                  <a:pt x="1131" y="1066"/>
                  <a:pt x="1131" y="1066"/>
                </a:cubicBezTo>
                <a:cubicBezTo>
                  <a:pt x="996" y="931"/>
                  <a:pt x="996" y="931"/>
                  <a:pt x="996" y="931"/>
                </a:cubicBezTo>
                <a:cubicBezTo>
                  <a:pt x="954" y="973"/>
                  <a:pt x="954" y="973"/>
                  <a:pt x="954" y="973"/>
                </a:cubicBezTo>
                <a:cubicBezTo>
                  <a:pt x="1089" y="1109"/>
                  <a:pt x="1089" y="1109"/>
                  <a:pt x="1089" y="1109"/>
                </a:cubicBezTo>
                <a:close/>
                <a:moveTo>
                  <a:pt x="3006" y="1101"/>
                </a:moveTo>
                <a:cubicBezTo>
                  <a:pt x="3049" y="1143"/>
                  <a:pt x="3049" y="1143"/>
                  <a:pt x="3049" y="1143"/>
                </a:cubicBezTo>
                <a:cubicBezTo>
                  <a:pt x="3183" y="1009"/>
                  <a:pt x="3183" y="1009"/>
                  <a:pt x="3183" y="1009"/>
                </a:cubicBezTo>
                <a:cubicBezTo>
                  <a:pt x="3141" y="966"/>
                  <a:pt x="3141" y="966"/>
                  <a:pt x="3141" y="966"/>
                </a:cubicBezTo>
                <a:cubicBezTo>
                  <a:pt x="3006" y="1101"/>
                  <a:pt x="3006" y="1101"/>
                  <a:pt x="3006" y="1101"/>
                </a:cubicBezTo>
                <a:close/>
                <a:moveTo>
                  <a:pt x="3013" y="3018"/>
                </a:moveTo>
                <a:cubicBezTo>
                  <a:pt x="2971" y="3061"/>
                  <a:pt x="2971" y="3061"/>
                  <a:pt x="2971" y="3061"/>
                </a:cubicBezTo>
                <a:cubicBezTo>
                  <a:pt x="3106" y="3196"/>
                  <a:pt x="3106" y="3196"/>
                  <a:pt x="3106" y="3196"/>
                </a:cubicBezTo>
                <a:cubicBezTo>
                  <a:pt x="3148" y="3153"/>
                  <a:pt x="3148" y="3153"/>
                  <a:pt x="3148" y="3153"/>
                </a:cubicBezTo>
                <a:cubicBezTo>
                  <a:pt x="3013" y="3018"/>
                  <a:pt x="3013" y="3018"/>
                  <a:pt x="3013" y="3018"/>
                </a:cubicBezTo>
                <a:close/>
                <a:moveTo>
                  <a:pt x="1096" y="3026"/>
                </a:moveTo>
                <a:cubicBezTo>
                  <a:pt x="1053" y="2983"/>
                  <a:pt x="1053" y="2983"/>
                  <a:pt x="1053" y="2983"/>
                </a:cubicBezTo>
                <a:cubicBezTo>
                  <a:pt x="919" y="3118"/>
                  <a:pt x="919" y="3118"/>
                  <a:pt x="919" y="3118"/>
                </a:cubicBezTo>
                <a:cubicBezTo>
                  <a:pt x="961" y="3161"/>
                  <a:pt x="961" y="3161"/>
                  <a:pt x="961" y="3161"/>
                </a:cubicBezTo>
                <a:cubicBezTo>
                  <a:pt x="1096" y="3026"/>
                  <a:pt x="1096" y="3026"/>
                  <a:pt x="1096" y="3026"/>
                </a:cubicBezTo>
                <a:close/>
                <a:moveTo>
                  <a:pt x="2093" y="3197"/>
                </a:moveTo>
                <a:cubicBezTo>
                  <a:pt x="1959" y="3197"/>
                  <a:pt x="1959" y="3197"/>
                  <a:pt x="1959" y="3197"/>
                </a:cubicBezTo>
                <a:cubicBezTo>
                  <a:pt x="1959" y="3623"/>
                  <a:pt x="1959" y="3623"/>
                  <a:pt x="1959" y="3623"/>
                </a:cubicBezTo>
                <a:cubicBezTo>
                  <a:pt x="2093" y="3623"/>
                  <a:pt x="2093" y="3623"/>
                  <a:pt x="2093" y="3623"/>
                </a:cubicBezTo>
                <a:cubicBezTo>
                  <a:pt x="2093" y="3197"/>
                  <a:pt x="2093" y="3197"/>
                  <a:pt x="2093" y="3197"/>
                </a:cubicBezTo>
                <a:close/>
                <a:moveTo>
                  <a:pt x="2093" y="534"/>
                </a:moveTo>
                <a:cubicBezTo>
                  <a:pt x="1959" y="534"/>
                  <a:pt x="1959" y="534"/>
                  <a:pt x="1959" y="534"/>
                </a:cubicBezTo>
                <a:cubicBezTo>
                  <a:pt x="1959" y="960"/>
                  <a:pt x="1959" y="960"/>
                  <a:pt x="1959" y="960"/>
                </a:cubicBezTo>
                <a:cubicBezTo>
                  <a:pt x="2093" y="960"/>
                  <a:pt x="2093" y="960"/>
                  <a:pt x="2093" y="960"/>
                </a:cubicBezTo>
                <a:cubicBezTo>
                  <a:pt x="2093" y="534"/>
                  <a:pt x="2093" y="534"/>
                  <a:pt x="2093" y="534"/>
                </a:cubicBezTo>
                <a:close/>
                <a:moveTo>
                  <a:pt x="3145" y="2011"/>
                </a:moveTo>
                <a:cubicBezTo>
                  <a:pt x="3145" y="2146"/>
                  <a:pt x="3145" y="2146"/>
                  <a:pt x="3145" y="2146"/>
                </a:cubicBezTo>
                <a:cubicBezTo>
                  <a:pt x="3570" y="2146"/>
                  <a:pt x="3570" y="2146"/>
                  <a:pt x="3570" y="2146"/>
                </a:cubicBezTo>
                <a:cubicBezTo>
                  <a:pt x="3570" y="2011"/>
                  <a:pt x="3570" y="2011"/>
                  <a:pt x="3570" y="2011"/>
                </a:cubicBezTo>
                <a:cubicBezTo>
                  <a:pt x="3145" y="2011"/>
                  <a:pt x="3145" y="2011"/>
                  <a:pt x="3145" y="2011"/>
                </a:cubicBezTo>
                <a:close/>
                <a:moveTo>
                  <a:pt x="482" y="2011"/>
                </a:moveTo>
                <a:cubicBezTo>
                  <a:pt x="482" y="2146"/>
                  <a:pt x="482" y="2146"/>
                  <a:pt x="482" y="2146"/>
                </a:cubicBezTo>
                <a:cubicBezTo>
                  <a:pt x="908" y="2146"/>
                  <a:pt x="908" y="2146"/>
                  <a:pt x="908" y="2146"/>
                </a:cubicBezTo>
                <a:cubicBezTo>
                  <a:pt x="908" y="2011"/>
                  <a:pt x="908" y="2011"/>
                  <a:pt x="908" y="2011"/>
                </a:cubicBezTo>
                <a:cubicBezTo>
                  <a:pt x="482" y="2011"/>
                  <a:pt x="482" y="2011"/>
                  <a:pt x="482" y="2011"/>
                </a:cubicBezTo>
                <a:close/>
                <a:moveTo>
                  <a:pt x="2067" y="1741"/>
                </a:moveTo>
                <a:cubicBezTo>
                  <a:pt x="2035" y="1741"/>
                  <a:pt x="2004" y="1746"/>
                  <a:pt x="1975" y="1755"/>
                </a:cubicBezTo>
                <a:cubicBezTo>
                  <a:pt x="1807" y="1412"/>
                  <a:pt x="1602" y="1084"/>
                  <a:pt x="1367" y="769"/>
                </a:cubicBezTo>
                <a:cubicBezTo>
                  <a:pt x="1314" y="798"/>
                  <a:pt x="1261" y="827"/>
                  <a:pt x="1208" y="856"/>
                </a:cubicBezTo>
                <a:cubicBezTo>
                  <a:pt x="1372" y="1222"/>
                  <a:pt x="1572" y="1561"/>
                  <a:pt x="1806" y="1878"/>
                </a:cubicBezTo>
                <a:cubicBezTo>
                  <a:pt x="1771" y="1929"/>
                  <a:pt x="1750" y="1991"/>
                  <a:pt x="1750" y="2058"/>
                </a:cubicBezTo>
                <a:cubicBezTo>
                  <a:pt x="1750" y="2234"/>
                  <a:pt x="1892" y="2375"/>
                  <a:pt x="2067" y="2375"/>
                </a:cubicBezTo>
                <a:cubicBezTo>
                  <a:pt x="2242" y="2375"/>
                  <a:pt x="2384" y="2234"/>
                  <a:pt x="2384" y="2058"/>
                </a:cubicBezTo>
                <a:cubicBezTo>
                  <a:pt x="2384" y="2037"/>
                  <a:pt x="2382" y="2015"/>
                  <a:pt x="2378" y="1995"/>
                </a:cubicBezTo>
                <a:cubicBezTo>
                  <a:pt x="2572" y="1823"/>
                  <a:pt x="2750" y="1624"/>
                  <a:pt x="2904" y="1390"/>
                </a:cubicBezTo>
                <a:cubicBezTo>
                  <a:pt x="2854" y="1343"/>
                  <a:pt x="2804" y="1295"/>
                  <a:pt x="2753" y="1248"/>
                </a:cubicBezTo>
                <a:cubicBezTo>
                  <a:pt x="2549" y="1400"/>
                  <a:pt x="2368" y="1576"/>
                  <a:pt x="2206" y="1773"/>
                </a:cubicBezTo>
                <a:cubicBezTo>
                  <a:pt x="2164" y="1753"/>
                  <a:pt x="2117" y="1741"/>
                  <a:pt x="2067" y="1741"/>
                </a:cubicBezTo>
                <a:close/>
                <a:moveTo>
                  <a:pt x="3683" y="2260"/>
                </a:moveTo>
                <a:cubicBezTo>
                  <a:pt x="3683" y="2260"/>
                  <a:pt x="3683" y="2260"/>
                  <a:pt x="3683" y="2260"/>
                </a:cubicBezTo>
                <a:cubicBezTo>
                  <a:pt x="3690" y="2195"/>
                  <a:pt x="3694" y="2129"/>
                  <a:pt x="3694" y="2063"/>
                </a:cubicBezTo>
                <a:cubicBezTo>
                  <a:pt x="3694" y="1943"/>
                  <a:pt x="3682" y="1827"/>
                  <a:pt x="3657" y="1715"/>
                </a:cubicBezTo>
                <a:cubicBezTo>
                  <a:pt x="3655" y="1704"/>
                  <a:pt x="3655" y="1704"/>
                  <a:pt x="3655" y="1704"/>
                </a:cubicBezTo>
                <a:cubicBezTo>
                  <a:pt x="3654" y="1698"/>
                  <a:pt x="3654" y="1698"/>
                  <a:pt x="3654" y="1698"/>
                </a:cubicBezTo>
                <a:cubicBezTo>
                  <a:pt x="3617" y="1537"/>
                  <a:pt x="3556" y="1383"/>
                  <a:pt x="3474" y="1242"/>
                </a:cubicBezTo>
                <a:cubicBezTo>
                  <a:pt x="3438" y="1179"/>
                  <a:pt x="3398" y="1120"/>
                  <a:pt x="3354" y="1062"/>
                </a:cubicBezTo>
                <a:cubicBezTo>
                  <a:pt x="3311" y="1006"/>
                  <a:pt x="3263" y="951"/>
                  <a:pt x="3213" y="901"/>
                </a:cubicBezTo>
                <a:cubicBezTo>
                  <a:pt x="3097" y="785"/>
                  <a:pt x="2964" y="687"/>
                  <a:pt x="2818" y="609"/>
                </a:cubicBezTo>
                <a:cubicBezTo>
                  <a:pt x="2813" y="607"/>
                  <a:pt x="2813" y="607"/>
                  <a:pt x="2813" y="607"/>
                </a:cubicBezTo>
                <a:cubicBezTo>
                  <a:pt x="2804" y="602"/>
                  <a:pt x="2804" y="602"/>
                  <a:pt x="2804" y="602"/>
                </a:cubicBezTo>
                <a:cubicBezTo>
                  <a:pt x="2701" y="549"/>
                  <a:pt x="2592" y="507"/>
                  <a:pt x="2476" y="476"/>
                </a:cubicBezTo>
                <a:cubicBezTo>
                  <a:pt x="2408" y="457"/>
                  <a:pt x="2340" y="444"/>
                  <a:pt x="2271" y="434"/>
                </a:cubicBezTo>
                <a:cubicBezTo>
                  <a:pt x="2269" y="434"/>
                  <a:pt x="2269" y="434"/>
                  <a:pt x="2269" y="434"/>
                </a:cubicBezTo>
                <a:cubicBezTo>
                  <a:pt x="2257" y="433"/>
                  <a:pt x="2257" y="433"/>
                  <a:pt x="2257" y="433"/>
                </a:cubicBezTo>
                <a:cubicBezTo>
                  <a:pt x="2189" y="424"/>
                  <a:pt x="2121" y="420"/>
                  <a:pt x="2051" y="420"/>
                </a:cubicBezTo>
                <a:cubicBezTo>
                  <a:pt x="1931" y="420"/>
                  <a:pt x="1814" y="432"/>
                  <a:pt x="1702" y="457"/>
                </a:cubicBezTo>
                <a:cubicBezTo>
                  <a:pt x="1692" y="459"/>
                  <a:pt x="1692" y="459"/>
                  <a:pt x="1692" y="459"/>
                </a:cubicBezTo>
                <a:cubicBezTo>
                  <a:pt x="1686" y="460"/>
                  <a:pt x="1686" y="460"/>
                  <a:pt x="1686" y="460"/>
                </a:cubicBezTo>
                <a:cubicBezTo>
                  <a:pt x="1525" y="497"/>
                  <a:pt x="1371" y="558"/>
                  <a:pt x="1229" y="640"/>
                </a:cubicBezTo>
                <a:cubicBezTo>
                  <a:pt x="1168" y="675"/>
                  <a:pt x="1110" y="714"/>
                  <a:pt x="1054" y="756"/>
                </a:cubicBezTo>
                <a:cubicBezTo>
                  <a:pt x="1053" y="757"/>
                  <a:pt x="1053" y="757"/>
                  <a:pt x="1053" y="757"/>
                </a:cubicBezTo>
                <a:cubicBezTo>
                  <a:pt x="1051" y="758"/>
                  <a:pt x="1051" y="758"/>
                  <a:pt x="1051" y="758"/>
                </a:cubicBezTo>
                <a:cubicBezTo>
                  <a:pt x="1048" y="761"/>
                  <a:pt x="1048" y="761"/>
                  <a:pt x="1048" y="761"/>
                </a:cubicBezTo>
                <a:cubicBezTo>
                  <a:pt x="992" y="804"/>
                  <a:pt x="939" y="851"/>
                  <a:pt x="888" y="901"/>
                </a:cubicBezTo>
                <a:cubicBezTo>
                  <a:pt x="777" y="1012"/>
                  <a:pt x="682" y="1139"/>
                  <a:pt x="606" y="1279"/>
                </a:cubicBezTo>
                <a:cubicBezTo>
                  <a:pt x="605" y="1281"/>
                  <a:pt x="605" y="1281"/>
                  <a:pt x="605" y="1281"/>
                </a:cubicBezTo>
                <a:cubicBezTo>
                  <a:pt x="599" y="1292"/>
                  <a:pt x="599" y="1292"/>
                  <a:pt x="599" y="1292"/>
                </a:cubicBezTo>
                <a:cubicBezTo>
                  <a:pt x="592" y="1304"/>
                  <a:pt x="592" y="1304"/>
                  <a:pt x="592" y="1304"/>
                </a:cubicBezTo>
                <a:cubicBezTo>
                  <a:pt x="592" y="1305"/>
                  <a:pt x="592" y="1305"/>
                  <a:pt x="592" y="1305"/>
                </a:cubicBezTo>
                <a:cubicBezTo>
                  <a:pt x="543" y="1399"/>
                  <a:pt x="503" y="1499"/>
                  <a:pt x="472" y="1605"/>
                </a:cubicBezTo>
                <a:cubicBezTo>
                  <a:pt x="472" y="1605"/>
                  <a:pt x="472" y="1605"/>
                  <a:pt x="472" y="1605"/>
                </a:cubicBezTo>
                <a:cubicBezTo>
                  <a:pt x="429" y="1750"/>
                  <a:pt x="407" y="1904"/>
                  <a:pt x="407" y="2063"/>
                </a:cubicBezTo>
                <a:cubicBezTo>
                  <a:pt x="407" y="2517"/>
                  <a:pt x="591" y="2928"/>
                  <a:pt x="888" y="3225"/>
                </a:cubicBezTo>
                <a:cubicBezTo>
                  <a:pt x="1044" y="3381"/>
                  <a:pt x="1231" y="3506"/>
                  <a:pt x="1439" y="3589"/>
                </a:cubicBezTo>
                <a:cubicBezTo>
                  <a:pt x="1439" y="3589"/>
                  <a:pt x="1439" y="3589"/>
                  <a:pt x="1439" y="3589"/>
                </a:cubicBezTo>
                <a:cubicBezTo>
                  <a:pt x="1499" y="3613"/>
                  <a:pt x="1561" y="3634"/>
                  <a:pt x="1625" y="3651"/>
                </a:cubicBezTo>
                <a:cubicBezTo>
                  <a:pt x="1692" y="3669"/>
                  <a:pt x="1760" y="3682"/>
                  <a:pt x="1827" y="3692"/>
                </a:cubicBezTo>
                <a:cubicBezTo>
                  <a:pt x="1833" y="3692"/>
                  <a:pt x="1833" y="3692"/>
                  <a:pt x="1833" y="3692"/>
                </a:cubicBezTo>
                <a:cubicBezTo>
                  <a:pt x="1835" y="3693"/>
                  <a:pt x="1835" y="3693"/>
                  <a:pt x="1835" y="3693"/>
                </a:cubicBezTo>
                <a:cubicBezTo>
                  <a:pt x="1894" y="3701"/>
                  <a:pt x="1955" y="3705"/>
                  <a:pt x="2017" y="3707"/>
                </a:cubicBezTo>
                <a:cubicBezTo>
                  <a:pt x="2016" y="3707"/>
                  <a:pt x="2016" y="3707"/>
                  <a:pt x="2016" y="3707"/>
                </a:cubicBezTo>
                <a:cubicBezTo>
                  <a:pt x="2321" y="3714"/>
                  <a:pt x="2617" y="3634"/>
                  <a:pt x="2872" y="3487"/>
                </a:cubicBezTo>
                <a:cubicBezTo>
                  <a:pt x="3237" y="3276"/>
                  <a:pt x="3521" y="2927"/>
                  <a:pt x="3638" y="2489"/>
                </a:cubicBezTo>
                <a:cubicBezTo>
                  <a:pt x="3659" y="2412"/>
                  <a:pt x="3674" y="2336"/>
                  <a:pt x="3683" y="22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4218" y="1979871"/>
            <a:ext cx="5902278" cy="80581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4800" spc="300" dirty="0" smtClean="0">
                <a:solidFill>
                  <a:schemeClr val="bg1"/>
                </a:solidFill>
              </a:rPr>
              <a:t>工研院</a:t>
            </a:r>
            <a:r>
              <a:rPr lang="en-US" altLang="zh-CN" sz="4800" spc="300" dirty="0" smtClean="0">
                <a:solidFill>
                  <a:schemeClr val="bg1"/>
                </a:solidFill>
              </a:rPr>
              <a:t>PPT</a:t>
            </a:r>
            <a:r>
              <a:rPr lang="zh-CN" altLang="en-US" sz="4800" spc="300" dirty="0" smtClean="0">
                <a:solidFill>
                  <a:schemeClr val="bg1"/>
                </a:solidFill>
              </a:rPr>
              <a:t>模板</a:t>
            </a:r>
            <a:endParaRPr lang="zh-CN" altLang="en-US" sz="4800" spc="300" dirty="0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67544" y="1745324"/>
            <a:ext cx="1652852" cy="1652852"/>
            <a:chOff x="6775328" y="630868"/>
            <a:chExt cx="1652852" cy="1652852"/>
          </a:xfrm>
        </p:grpSpPr>
        <p:sp>
          <p:nvSpPr>
            <p:cNvPr id="26" name="椭圆 25"/>
            <p:cNvSpPr/>
            <p:nvPr/>
          </p:nvSpPr>
          <p:spPr>
            <a:xfrm>
              <a:off x="6775328" y="630868"/>
              <a:ext cx="1652852" cy="1652852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539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6959915" y="815455"/>
              <a:ext cx="1283679" cy="12836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71" tIns="34285" rIns="68571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en-US" sz="2100" b="1"/>
            </a:p>
          </p:txBody>
        </p:sp>
        <p:sp>
          <p:nvSpPr>
            <p:cNvPr id="28" name="KSO_Shape"/>
            <p:cNvSpPr>
              <a:spLocks noChangeAspect="1"/>
            </p:cNvSpPr>
            <p:nvPr/>
          </p:nvSpPr>
          <p:spPr bwMode="auto">
            <a:xfrm>
              <a:off x="7214180" y="1164029"/>
              <a:ext cx="775149" cy="586531"/>
            </a:xfrm>
            <a:custGeom>
              <a:avLst/>
              <a:gdLst>
                <a:gd name="T0" fmla="*/ 354414 w 2295525"/>
                <a:gd name="T1" fmla="*/ 1437494 h 1735138"/>
                <a:gd name="T2" fmla="*/ 223983 w 2295525"/>
                <a:gd name="T3" fmla="*/ 1389407 h 1735138"/>
                <a:gd name="T4" fmla="*/ 200120 w 2295525"/>
                <a:gd name="T5" fmla="*/ 1433678 h 1735138"/>
                <a:gd name="T6" fmla="*/ 1871799 w 2295525"/>
                <a:gd name="T7" fmla="*/ 1202082 h 1735138"/>
                <a:gd name="T8" fmla="*/ 1862595 w 2295525"/>
                <a:gd name="T9" fmla="*/ 1430571 h 1735138"/>
                <a:gd name="T10" fmla="*/ 1585813 w 2295525"/>
                <a:gd name="T11" fmla="*/ 1207999 h 1735138"/>
                <a:gd name="T12" fmla="*/ 1490656 w 2295525"/>
                <a:gd name="T13" fmla="*/ 1402297 h 1735138"/>
                <a:gd name="T14" fmla="*/ 1152749 w 2295525"/>
                <a:gd name="T15" fmla="*/ 1383558 h 1735138"/>
                <a:gd name="T16" fmla="*/ 1090837 w 2295525"/>
                <a:gd name="T17" fmla="*/ 1220821 h 1735138"/>
                <a:gd name="T18" fmla="*/ 783516 w 2295525"/>
                <a:gd name="T19" fmla="*/ 1424982 h 1735138"/>
                <a:gd name="T20" fmla="*/ 1483025 w 2295525"/>
                <a:gd name="T21" fmla="*/ 1122300 h 1735138"/>
                <a:gd name="T22" fmla="*/ 1518730 w 2295525"/>
                <a:gd name="T23" fmla="*/ 1215802 h 1735138"/>
                <a:gd name="T24" fmla="*/ 1183050 w 2295525"/>
                <a:gd name="T25" fmla="*/ 1170419 h 1735138"/>
                <a:gd name="T26" fmla="*/ 1093135 w 2295525"/>
                <a:gd name="T27" fmla="*/ 1129269 h 1735138"/>
                <a:gd name="T28" fmla="*/ 556942 w 2295525"/>
                <a:gd name="T29" fmla="*/ 1349470 h 1735138"/>
                <a:gd name="T30" fmla="*/ 575056 w 2295525"/>
                <a:gd name="T31" fmla="*/ 1122300 h 1735138"/>
                <a:gd name="T32" fmla="*/ 1862842 w 2295525"/>
                <a:gd name="T33" fmla="*/ 1073163 h 1735138"/>
                <a:gd name="T34" fmla="*/ 1818708 w 2295525"/>
                <a:gd name="T35" fmla="*/ 1141187 h 1735138"/>
                <a:gd name="T36" fmla="*/ 1616812 w 2295525"/>
                <a:gd name="T37" fmla="*/ 1141187 h 1735138"/>
                <a:gd name="T38" fmla="*/ 1710350 w 2295525"/>
                <a:gd name="T39" fmla="*/ 973592 h 1735138"/>
                <a:gd name="T40" fmla="*/ 1049969 w 2295525"/>
                <a:gd name="T41" fmla="*/ 1053775 h 1735138"/>
                <a:gd name="T42" fmla="*/ 1014682 w 2295525"/>
                <a:gd name="T43" fmla="*/ 1139873 h 1735138"/>
                <a:gd name="T44" fmla="*/ 810877 w 2295525"/>
                <a:gd name="T45" fmla="*/ 1148088 h 1735138"/>
                <a:gd name="T46" fmla="*/ 894641 w 2295525"/>
                <a:gd name="T47" fmla="*/ 977206 h 1735138"/>
                <a:gd name="T48" fmla="*/ 1442943 w 2295525"/>
                <a:gd name="T49" fmla="*/ 1075103 h 1735138"/>
                <a:gd name="T50" fmla="*/ 1436373 w 2295525"/>
                <a:gd name="T51" fmla="*/ 1150050 h 1735138"/>
                <a:gd name="T52" fmla="*/ 1208721 w 2295525"/>
                <a:gd name="T53" fmla="*/ 1078390 h 1735138"/>
                <a:gd name="T54" fmla="*/ 1323368 w 2295525"/>
                <a:gd name="T55" fmla="*/ 948876 h 1735138"/>
                <a:gd name="T56" fmla="*/ 1621695 w 2295525"/>
                <a:gd name="T57" fmla="*/ 933562 h 1735138"/>
                <a:gd name="T58" fmla="*/ 1479674 w 2295525"/>
                <a:gd name="T59" fmla="*/ 1082709 h 1735138"/>
                <a:gd name="T60" fmla="*/ 1414939 w 2295525"/>
                <a:gd name="T61" fmla="*/ 921326 h 1735138"/>
                <a:gd name="T62" fmla="*/ 734217 w 2295525"/>
                <a:gd name="T63" fmla="*/ 885923 h 1735138"/>
                <a:gd name="T64" fmla="*/ 821379 w 2295525"/>
                <a:gd name="T65" fmla="*/ 995880 h 1735138"/>
                <a:gd name="T66" fmla="*/ 569798 w 2295525"/>
                <a:gd name="T67" fmla="*/ 1011399 h 1735138"/>
                <a:gd name="T68" fmla="*/ 708465 w 2295525"/>
                <a:gd name="T69" fmla="*/ 874696 h 1735138"/>
                <a:gd name="T70" fmla="*/ 1179427 w 2295525"/>
                <a:gd name="T71" fmla="*/ 987627 h 1735138"/>
                <a:gd name="T72" fmla="*/ 1053942 w 2295525"/>
                <a:gd name="T73" fmla="*/ 998854 h 1735138"/>
                <a:gd name="T74" fmla="*/ 1081279 w 2295525"/>
                <a:gd name="T75" fmla="*/ 872390 h 1735138"/>
                <a:gd name="T76" fmla="*/ 630962 w 2295525"/>
                <a:gd name="T77" fmla="*/ 582190 h 1735138"/>
                <a:gd name="T78" fmla="*/ 650134 w 2295525"/>
                <a:gd name="T79" fmla="*/ 606180 h 1735138"/>
                <a:gd name="T80" fmla="*/ 568156 w 2295525"/>
                <a:gd name="T81" fmla="*/ 576931 h 1735138"/>
                <a:gd name="T82" fmla="*/ 423066 w 2295525"/>
                <a:gd name="T83" fmla="*/ 442769 h 1735138"/>
                <a:gd name="T84" fmla="*/ 467582 w 2295525"/>
                <a:gd name="T85" fmla="*/ 701168 h 1735138"/>
                <a:gd name="T86" fmla="*/ 431639 w 2295525"/>
                <a:gd name="T87" fmla="*/ 840254 h 1735138"/>
                <a:gd name="T88" fmla="*/ 233461 w 2295525"/>
                <a:gd name="T89" fmla="*/ 1059432 h 1735138"/>
                <a:gd name="T90" fmla="*/ 24401 w 2295525"/>
                <a:gd name="T91" fmla="*/ 753902 h 1735138"/>
                <a:gd name="T92" fmla="*/ 24071 w 2295525"/>
                <a:gd name="T93" fmla="*/ 496162 h 1735138"/>
                <a:gd name="T94" fmla="*/ 271712 w 2295525"/>
                <a:gd name="T95" fmla="*/ 589107 h 1735138"/>
                <a:gd name="T96" fmla="*/ 114945 w 2295525"/>
                <a:gd name="T97" fmla="*/ 167158 h 1735138"/>
                <a:gd name="T98" fmla="*/ 805855 w 2295525"/>
                <a:gd name="T99" fmla="*/ 635663 h 1735138"/>
                <a:gd name="T100" fmla="*/ 259204 w 2295525"/>
                <a:gd name="T101" fmla="*/ 33300 h 1735138"/>
                <a:gd name="T102" fmla="*/ 328699 w 2295525"/>
                <a:gd name="T103" fmla="*/ 129902 h 1735138"/>
                <a:gd name="T104" fmla="*/ 367892 w 2295525"/>
                <a:gd name="T105" fmla="*/ 169466 h 1735138"/>
                <a:gd name="T106" fmla="*/ 336932 w 2295525"/>
                <a:gd name="T107" fmla="*/ 328712 h 1735138"/>
                <a:gd name="T108" fmla="*/ 211447 w 2295525"/>
                <a:gd name="T109" fmla="*/ 381464 h 1735138"/>
                <a:gd name="T110" fmla="*/ 106711 w 2295525"/>
                <a:gd name="T111" fmla="*/ 261452 h 1735138"/>
                <a:gd name="T112" fmla="*/ 105065 w 2295525"/>
                <a:gd name="T113" fmla="*/ 98581 h 1735138"/>
                <a:gd name="T114" fmla="*/ 1739362 w 2295525"/>
                <a:gd name="T115" fmla="*/ 11210 h 1735138"/>
                <a:gd name="T116" fmla="*/ 1780178 w 2295525"/>
                <a:gd name="T117" fmla="*/ 665335 h 1735138"/>
                <a:gd name="T118" fmla="*/ 801905 w 2295525"/>
                <a:gd name="T119" fmla="*/ 719736 h 1735138"/>
                <a:gd name="T120" fmla="*/ 728501 w 2295525"/>
                <a:gd name="T121" fmla="*/ 578954 h 1735138"/>
                <a:gd name="T122" fmla="*/ 797296 w 2295525"/>
                <a:gd name="T123" fmla="*/ 2967 h 1735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95525" h="1735138">
                  <a:moveTo>
                    <a:pt x="350837" y="1671638"/>
                  </a:moveTo>
                  <a:lnTo>
                    <a:pt x="438244" y="1671638"/>
                  </a:lnTo>
                  <a:lnTo>
                    <a:pt x="442634" y="1674019"/>
                  </a:lnTo>
                  <a:lnTo>
                    <a:pt x="452213" y="1680766"/>
                  </a:lnTo>
                  <a:lnTo>
                    <a:pt x="458599" y="1685132"/>
                  </a:lnTo>
                  <a:lnTo>
                    <a:pt x="465384" y="1690291"/>
                  </a:lnTo>
                  <a:lnTo>
                    <a:pt x="472169" y="1695847"/>
                  </a:lnTo>
                  <a:lnTo>
                    <a:pt x="478156" y="1701404"/>
                  </a:lnTo>
                  <a:lnTo>
                    <a:pt x="483743" y="1706960"/>
                  </a:lnTo>
                  <a:lnTo>
                    <a:pt x="488533" y="1712913"/>
                  </a:lnTo>
                  <a:lnTo>
                    <a:pt x="490129" y="1715691"/>
                  </a:lnTo>
                  <a:lnTo>
                    <a:pt x="490928" y="1718072"/>
                  </a:lnTo>
                  <a:lnTo>
                    <a:pt x="491726" y="1720454"/>
                  </a:lnTo>
                  <a:lnTo>
                    <a:pt x="492125" y="1723232"/>
                  </a:lnTo>
                  <a:lnTo>
                    <a:pt x="491726" y="1725216"/>
                  </a:lnTo>
                  <a:lnTo>
                    <a:pt x="490928" y="1727201"/>
                  </a:lnTo>
                  <a:lnTo>
                    <a:pt x="489331" y="1729582"/>
                  </a:lnTo>
                  <a:lnTo>
                    <a:pt x="486537" y="1730772"/>
                  </a:lnTo>
                  <a:lnTo>
                    <a:pt x="483743" y="1732360"/>
                  </a:lnTo>
                  <a:lnTo>
                    <a:pt x="479752" y="1733551"/>
                  </a:lnTo>
                  <a:lnTo>
                    <a:pt x="475362" y="1734344"/>
                  </a:lnTo>
                  <a:lnTo>
                    <a:pt x="469774" y="1734741"/>
                  </a:lnTo>
                  <a:lnTo>
                    <a:pt x="462590" y="1735138"/>
                  </a:lnTo>
                  <a:lnTo>
                    <a:pt x="455805" y="1735138"/>
                  </a:lnTo>
                  <a:lnTo>
                    <a:pt x="449419" y="1734741"/>
                  </a:lnTo>
                  <a:lnTo>
                    <a:pt x="443432" y="1733947"/>
                  </a:lnTo>
                  <a:lnTo>
                    <a:pt x="437446" y="1733154"/>
                  </a:lnTo>
                  <a:lnTo>
                    <a:pt x="431858" y="1731566"/>
                  </a:lnTo>
                  <a:lnTo>
                    <a:pt x="427069" y="1730376"/>
                  </a:lnTo>
                  <a:lnTo>
                    <a:pt x="421481" y="1727994"/>
                  </a:lnTo>
                  <a:lnTo>
                    <a:pt x="416691" y="1726010"/>
                  </a:lnTo>
                  <a:lnTo>
                    <a:pt x="411902" y="1724026"/>
                  </a:lnTo>
                  <a:lnTo>
                    <a:pt x="402722" y="1718866"/>
                  </a:lnTo>
                  <a:lnTo>
                    <a:pt x="394341" y="1712913"/>
                  </a:lnTo>
                  <a:lnTo>
                    <a:pt x="385560" y="1706960"/>
                  </a:lnTo>
                  <a:lnTo>
                    <a:pt x="381968" y="1704579"/>
                  </a:lnTo>
                  <a:lnTo>
                    <a:pt x="379573" y="1703785"/>
                  </a:lnTo>
                  <a:lnTo>
                    <a:pt x="377578" y="1703785"/>
                  </a:lnTo>
                  <a:lnTo>
                    <a:pt x="376780" y="1704182"/>
                  </a:lnTo>
                  <a:lnTo>
                    <a:pt x="376380" y="1705372"/>
                  </a:lnTo>
                  <a:lnTo>
                    <a:pt x="375582" y="1706563"/>
                  </a:lnTo>
                  <a:lnTo>
                    <a:pt x="375183" y="1707357"/>
                  </a:lnTo>
                  <a:lnTo>
                    <a:pt x="373986" y="1707754"/>
                  </a:lnTo>
                  <a:lnTo>
                    <a:pt x="364008" y="1707357"/>
                  </a:lnTo>
                  <a:lnTo>
                    <a:pt x="358420" y="1706563"/>
                  </a:lnTo>
                  <a:lnTo>
                    <a:pt x="356425" y="1706166"/>
                  </a:lnTo>
                  <a:lnTo>
                    <a:pt x="355227" y="1705769"/>
                  </a:lnTo>
                  <a:lnTo>
                    <a:pt x="353232" y="1697435"/>
                  </a:lnTo>
                  <a:lnTo>
                    <a:pt x="352433" y="1690688"/>
                  </a:lnTo>
                  <a:lnTo>
                    <a:pt x="351635" y="1685132"/>
                  </a:lnTo>
                  <a:lnTo>
                    <a:pt x="351236" y="1680766"/>
                  </a:lnTo>
                  <a:lnTo>
                    <a:pt x="351635" y="1677988"/>
                  </a:lnTo>
                  <a:lnTo>
                    <a:pt x="351635" y="1676004"/>
                  </a:lnTo>
                  <a:lnTo>
                    <a:pt x="352433" y="1674019"/>
                  </a:lnTo>
                  <a:lnTo>
                    <a:pt x="350837" y="1671638"/>
                  </a:lnTo>
                  <a:close/>
                  <a:moveTo>
                    <a:pt x="168275" y="1670050"/>
                  </a:moveTo>
                  <a:lnTo>
                    <a:pt x="265566" y="1670050"/>
                  </a:lnTo>
                  <a:lnTo>
                    <a:pt x="269899" y="1672491"/>
                  </a:lnTo>
                  <a:lnTo>
                    <a:pt x="281322" y="1679406"/>
                  </a:lnTo>
                  <a:lnTo>
                    <a:pt x="288018" y="1683881"/>
                  </a:lnTo>
                  <a:lnTo>
                    <a:pt x="295502" y="1689170"/>
                  </a:lnTo>
                  <a:lnTo>
                    <a:pt x="302986" y="1694458"/>
                  </a:lnTo>
                  <a:lnTo>
                    <a:pt x="309682" y="1700560"/>
                  </a:lnTo>
                  <a:lnTo>
                    <a:pt x="315984" y="1706255"/>
                  </a:lnTo>
                  <a:lnTo>
                    <a:pt x="318742" y="1709510"/>
                  </a:lnTo>
                  <a:lnTo>
                    <a:pt x="321105" y="1711950"/>
                  </a:lnTo>
                  <a:lnTo>
                    <a:pt x="322681" y="1714798"/>
                  </a:lnTo>
                  <a:lnTo>
                    <a:pt x="323862" y="1717646"/>
                  </a:lnTo>
                  <a:lnTo>
                    <a:pt x="325044" y="1720086"/>
                  </a:lnTo>
                  <a:lnTo>
                    <a:pt x="325438" y="1722934"/>
                  </a:lnTo>
                  <a:lnTo>
                    <a:pt x="325044" y="1724968"/>
                  </a:lnTo>
                  <a:lnTo>
                    <a:pt x="323862" y="1727002"/>
                  </a:lnTo>
                  <a:lnTo>
                    <a:pt x="321893" y="1728629"/>
                  </a:lnTo>
                  <a:lnTo>
                    <a:pt x="319529" y="1730663"/>
                  </a:lnTo>
                  <a:lnTo>
                    <a:pt x="315984" y="1732290"/>
                  </a:lnTo>
                  <a:lnTo>
                    <a:pt x="312046" y="1733104"/>
                  </a:lnTo>
                  <a:lnTo>
                    <a:pt x="306531" y="1734324"/>
                  </a:lnTo>
                  <a:lnTo>
                    <a:pt x="300229" y="1734731"/>
                  </a:lnTo>
                  <a:lnTo>
                    <a:pt x="292351" y="1735138"/>
                  </a:lnTo>
                  <a:lnTo>
                    <a:pt x="285261" y="1735138"/>
                  </a:lnTo>
                  <a:lnTo>
                    <a:pt x="278171" y="1734731"/>
                  </a:lnTo>
                  <a:lnTo>
                    <a:pt x="271475" y="1733918"/>
                  </a:lnTo>
                  <a:lnTo>
                    <a:pt x="264778" y="1732697"/>
                  </a:lnTo>
                  <a:lnTo>
                    <a:pt x="258476" y="1731477"/>
                  </a:lnTo>
                  <a:lnTo>
                    <a:pt x="252568" y="1729850"/>
                  </a:lnTo>
                  <a:lnTo>
                    <a:pt x="247053" y="1727816"/>
                  </a:lnTo>
                  <a:lnTo>
                    <a:pt x="241145" y="1725782"/>
                  </a:lnTo>
                  <a:lnTo>
                    <a:pt x="236024" y="1723748"/>
                  </a:lnTo>
                  <a:lnTo>
                    <a:pt x="225783" y="1718052"/>
                  </a:lnTo>
                  <a:lnTo>
                    <a:pt x="215936" y="1712357"/>
                  </a:lnTo>
                  <a:lnTo>
                    <a:pt x="206876" y="1706255"/>
                  </a:lnTo>
                  <a:lnTo>
                    <a:pt x="202543" y="1703814"/>
                  </a:lnTo>
                  <a:lnTo>
                    <a:pt x="200180" y="1703001"/>
                  </a:lnTo>
                  <a:lnTo>
                    <a:pt x="198211" y="1703001"/>
                  </a:lnTo>
                  <a:lnTo>
                    <a:pt x="197423" y="1703408"/>
                  </a:lnTo>
                  <a:lnTo>
                    <a:pt x="196241" y="1704628"/>
                  </a:lnTo>
                  <a:lnTo>
                    <a:pt x="195847" y="1705848"/>
                  </a:lnTo>
                  <a:lnTo>
                    <a:pt x="195060" y="1706662"/>
                  </a:lnTo>
                  <a:lnTo>
                    <a:pt x="193878" y="1707069"/>
                  </a:lnTo>
                  <a:lnTo>
                    <a:pt x="182455" y="1706662"/>
                  </a:lnTo>
                  <a:lnTo>
                    <a:pt x="176941" y="1705848"/>
                  </a:lnTo>
                  <a:lnTo>
                    <a:pt x="174183" y="1705442"/>
                  </a:lnTo>
                  <a:lnTo>
                    <a:pt x="173002" y="1705035"/>
                  </a:lnTo>
                  <a:lnTo>
                    <a:pt x="171032" y="1696492"/>
                  </a:lnTo>
                  <a:lnTo>
                    <a:pt x="169457" y="1689576"/>
                  </a:lnTo>
                  <a:lnTo>
                    <a:pt x="169063" y="1683881"/>
                  </a:lnTo>
                  <a:lnTo>
                    <a:pt x="168669" y="1679406"/>
                  </a:lnTo>
                  <a:lnTo>
                    <a:pt x="169063" y="1676152"/>
                  </a:lnTo>
                  <a:lnTo>
                    <a:pt x="169063" y="1674118"/>
                  </a:lnTo>
                  <a:lnTo>
                    <a:pt x="169457" y="1672491"/>
                  </a:lnTo>
                  <a:lnTo>
                    <a:pt x="168275" y="1670050"/>
                  </a:lnTo>
                  <a:close/>
                  <a:moveTo>
                    <a:pt x="1942197" y="1444625"/>
                  </a:moveTo>
                  <a:lnTo>
                    <a:pt x="2238486" y="1444625"/>
                  </a:lnTo>
                  <a:lnTo>
                    <a:pt x="2244427" y="1445021"/>
                  </a:lnTo>
                  <a:lnTo>
                    <a:pt x="2249973" y="1445812"/>
                  </a:lnTo>
                  <a:lnTo>
                    <a:pt x="2255518" y="1447000"/>
                  </a:lnTo>
                  <a:lnTo>
                    <a:pt x="2260272" y="1448978"/>
                  </a:lnTo>
                  <a:lnTo>
                    <a:pt x="2265421" y="1451748"/>
                  </a:lnTo>
                  <a:lnTo>
                    <a:pt x="2270174" y="1454123"/>
                  </a:lnTo>
                  <a:lnTo>
                    <a:pt x="2274532" y="1457289"/>
                  </a:lnTo>
                  <a:lnTo>
                    <a:pt x="2278493" y="1461246"/>
                  </a:lnTo>
                  <a:lnTo>
                    <a:pt x="2282454" y="1465204"/>
                  </a:lnTo>
                  <a:lnTo>
                    <a:pt x="2285623" y="1469557"/>
                  </a:lnTo>
                  <a:lnTo>
                    <a:pt x="2287999" y="1474306"/>
                  </a:lnTo>
                  <a:lnTo>
                    <a:pt x="2290772" y="1479451"/>
                  </a:lnTo>
                  <a:lnTo>
                    <a:pt x="2292356" y="1484200"/>
                  </a:lnTo>
                  <a:lnTo>
                    <a:pt x="2293941" y="1489740"/>
                  </a:lnTo>
                  <a:lnTo>
                    <a:pt x="2294733" y="1495280"/>
                  </a:lnTo>
                  <a:lnTo>
                    <a:pt x="2295525" y="1501217"/>
                  </a:lnTo>
                  <a:lnTo>
                    <a:pt x="2295525" y="1665451"/>
                  </a:lnTo>
                  <a:lnTo>
                    <a:pt x="2294733" y="1671387"/>
                  </a:lnTo>
                  <a:lnTo>
                    <a:pt x="2293941" y="1676927"/>
                  </a:lnTo>
                  <a:lnTo>
                    <a:pt x="2292356" y="1682468"/>
                  </a:lnTo>
                  <a:lnTo>
                    <a:pt x="2290772" y="1688008"/>
                  </a:lnTo>
                  <a:lnTo>
                    <a:pt x="2287999" y="1692361"/>
                  </a:lnTo>
                  <a:lnTo>
                    <a:pt x="2285623" y="1697110"/>
                  </a:lnTo>
                  <a:lnTo>
                    <a:pt x="2282454" y="1701859"/>
                  </a:lnTo>
                  <a:lnTo>
                    <a:pt x="2278493" y="1705421"/>
                  </a:lnTo>
                  <a:lnTo>
                    <a:pt x="2274532" y="1709378"/>
                  </a:lnTo>
                  <a:lnTo>
                    <a:pt x="2270174" y="1712544"/>
                  </a:lnTo>
                  <a:lnTo>
                    <a:pt x="2265421" y="1715315"/>
                  </a:lnTo>
                  <a:lnTo>
                    <a:pt x="2260272" y="1717689"/>
                  </a:lnTo>
                  <a:lnTo>
                    <a:pt x="2255518" y="1719668"/>
                  </a:lnTo>
                  <a:lnTo>
                    <a:pt x="2249973" y="1720855"/>
                  </a:lnTo>
                  <a:lnTo>
                    <a:pt x="2244427" y="1722042"/>
                  </a:lnTo>
                  <a:lnTo>
                    <a:pt x="2238486" y="1722438"/>
                  </a:lnTo>
                  <a:lnTo>
                    <a:pt x="1942197" y="1722438"/>
                  </a:lnTo>
                  <a:lnTo>
                    <a:pt x="1936652" y="1722042"/>
                  </a:lnTo>
                  <a:lnTo>
                    <a:pt x="1931106" y="1720855"/>
                  </a:lnTo>
                  <a:lnTo>
                    <a:pt x="1925561" y="1719668"/>
                  </a:lnTo>
                  <a:lnTo>
                    <a:pt x="1920412" y="1717689"/>
                  </a:lnTo>
                  <a:lnTo>
                    <a:pt x="1915262" y="1715315"/>
                  </a:lnTo>
                  <a:lnTo>
                    <a:pt x="1910905" y="1712544"/>
                  </a:lnTo>
                  <a:lnTo>
                    <a:pt x="1906548" y="1709378"/>
                  </a:lnTo>
                  <a:lnTo>
                    <a:pt x="1902191" y="1705421"/>
                  </a:lnTo>
                  <a:lnTo>
                    <a:pt x="1899022" y="1701859"/>
                  </a:lnTo>
                  <a:lnTo>
                    <a:pt x="1895457" y="1697110"/>
                  </a:lnTo>
                  <a:lnTo>
                    <a:pt x="1892684" y="1692361"/>
                  </a:lnTo>
                  <a:lnTo>
                    <a:pt x="1890307" y="1688008"/>
                  </a:lnTo>
                  <a:lnTo>
                    <a:pt x="1888327" y="1682468"/>
                  </a:lnTo>
                  <a:lnTo>
                    <a:pt x="1887139" y="1676927"/>
                  </a:lnTo>
                  <a:lnTo>
                    <a:pt x="1886346" y="1671387"/>
                  </a:lnTo>
                  <a:lnTo>
                    <a:pt x="1885950" y="1665451"/>
                  </a:lnTo>
                  <a:lnTo>
                    <a:pt x="1885950" y="1501217"/>
                  </a:lnTo>
                  <a:lnTo>
                    <a:pt x="1886346" y="1495280"/>
                  </a:lnTo>
                  <a:lnTo>
                    <a:pt x="1887139" y="1489740"/>
                  </a:lnTo>
                  <a:lnTo>
                    <a:pt x="1888327" y="1484200"/>
                  </a:lnTo>
                  <a:lnTo>
                    <a:pt x="1890307" y="1479451"/>
                  </a:lnTo>
                  <a:lnTo>
                    <a:pt x="1892684" y="1474306"/>
                  </a:lnTo>
                  <a:lnTo>
                    <a:pt x="1895457" y="1469557"/>
                  </a:lnTo>
                  <a:lnTo>
                    <a:pt x="1899022" y="1465204"/>
                  </a:lnTo>
                  <a:lnTo>
                    <a:pt x="1902191" y="1461246"/>
                  </a:lnTo>
                  <a:lnTo>
                    <a:pt x="1906548" y="1457289"/>
                  </a:lnTo>
                  <a:lnTo>
                    <a:pt x="1910905" y="1454123"/>
                  </a:lnTo>
                  <a:lnTo>
                    <a:pt x="1915262" y="1451748"/>
                  </a:lnTo>
                  <a:lnTo>
                    <a:pt x="1920412" y="1448978"/>
                  </a:lnTo>
                  <a:lnTo>
                    <a:pt x="1925561" y="1447000"/>
                  </a:lnTo>
                  <a:lnTo>
                    <a:pt x="1931106" y="1445812"/>
                  </a:lnTo>
                  <a:lnTo>
                    <a:pt x="1936652" y="1445021"/>
                  </a:lnTo>
                  <a:lnTo>
                    <a:pt x="1942197" y="1444625"/>
                  </a:lnTo>
                  <a:close/>
                  <a:moveTo>
                    <a:pt x="1445637" y="1444625"/>
                  </a:moveTo>
                  <a:lnTo>
                    <a:pt x="1743650" y="1444625"/>
                  </a:lnTo>
                  <a:lnTo>
                    <a:pt x="1749627" y="1445021"/>
                  </a:lnTo>
                  <a:lnTo>
                    <a:pt x="1755204" y="1445812"/>
                  </a:lnTo>
                  <a:lnTo>
                    <a:pt x="1760384" y="1447000"/>
                  </a:lnTo>
                  <a:lnTo>
                    <a:pt x="1765563" y="1448978"/>
                  </a:lnTo>
                  <a:lnTo>
                    <a:pt x="1770743" y="1451748"/>
                  </a:lnTo>
                  <a:lnTo>
                    <a:pt x="1775524" y="1454123"/>
                  </a:lnTo>
                  <a:lnTo>
                    <a:pt x="1779508" y="1457289"/>
                  </a:lnTo>
                  <a:lnTo>
                    <a:pt x="1783890" y="1461246"/>
                  </a:lnTo>
                  <a:lnTo>
                    <a:pt x="1787476" y="1465204"/>
                  </a:lnTo>
                  <a:lnTo>
                    <a:pt x="1790663" y="1469557"/>
                  </a:lnTo>
                  <a:lnTo>
                    <a:pt x="1793452" y="1474306"/>
                  </a:lnTo>
                  <a:lnTo>
                    <a:pt x="1796241" y="1479451"/>
                  </a:lnTo>
                  <a:lnTo>
                    <a:pt x="1797835" y="1484200"/>
                  </a:lnTo>
                  <a:lnTo>
                    <a:pt x="1799428" y="1489740"/>
                  </a:lnTo>
                  <a:lnTo>
                    <a:pt x="1800225" y="1495280"/>
                  </a:lnTo>
                  <a:lnTo>
                    <a:pt x="1800225" y="1501217"/>
                  </a:lnTo>
                  <a:lnTo>
                    <a:pt x="1800225" y="1665451"/>
                  </a:lnTo>
                  <a:lnTo>
                    <a:pt x="1800225" y="1671387"/>
                  </a:lnTo>
                  <a:lnTo>
                    <a:pt x="1799428" y="1676927"/>
                  </a:lnTo>
                  <a:lnTo>
                    <a:pt x="1797835" y="1682468"/>
                  </a:lnTo>
                  <a:lnTo>
                    <a:pt x="1796241" y="1688008"/>
                  </a:lnTo>
                  <a:lnTo>
                    <a:pt x="1793452" y="1692361"/>
                  </a:lnTo>
                  <a:lnTo>
                    <a:pt x="1790663" y="1697110"/>
                  </a:lnTo>
                  <a:lnTo>
                    <a:pt x="1787476" y="1701859"/>
                  </a:lnTo>
                  <a:lnTo>
                    <a:pt x="1783890" y="1705421"/>
                  </a:lnTo>
                  <a:lnTo>
                    <a:pt x="1779508" y="1709378"/>
                  </a:lnTo>
                  <a:lnTo>
                    <a:pt x="1775524" y="1712544"/>
                  </a:lnTo>
                  <a:lnTo>
                    <a:pt x="1770743" y="1715315"/>
                  </a:lnTo>
                  <a:lnTo>
                    <a:pt x="1765563" y="1717689"/>
                  </a:lnTo>
                  <a:lnTo>
                    <a:pt x="1760384" y="1719668"/>
                  </a:lnTo>
                  <a:lnTo>
                    <a:pt x="1755204" y="1720855"/>
                  </a:lnTo>
                  <a:lnTo>
                    <a:pt x="1749627" y="1722042"/>
                  </a:lnTo>
                  <a:lnTo>
                    <a:pt x="1743650" y="1722438"/>
                  </a:lnTo>
                  <a:lnTo>
                    <a:pt x="1445637" y="1722438"/>
                  </a:lnTo>
                  <a:lnTo>
                    <a:pt x="1439661" y="1722042"/>
                  </a:lnTo>
                  <a:lnTo>
                    <a:pt x="1434083" y="1720855"/>
                  </a:lnTo>
                  <a:lnTo>
                    <a:pt x="1428904" y="1719668"/>
                  </a:lnTo>
                  <a:lnTo>
                    <a:pt x="1423724" y="1717689"/>
                  </a:lnTo>
                  <a:lnTo>
                    <a:pt x="1418545" y="1715315"/>
                  </a:lnTo>
                  <a:lnTo>
                    <a:pt x="1413764" y="1712544"/>
                  </a:lnTo>
                  <a:lnTo>
                    <a:pt x="1409780" y="1709378"/>
                  </a:lnTo>
                  <a:lnTo>
                    <a:pt x="1405397" y="1705421"/>
                  </a:lnTo>
                  <a:lnTo>
                    <a:pt x="1401811" y="1701859"/>
                  </a:lnTo>
                  <a:lnTo>
                    <a:pt x="1398624" y="1697110"/>
                  </a:lnTo>
                  <a:lnTo>
                    <a:pt x="1395835" y="1692361"/>
                  </a:lnTo>
                  <a:lnTo>
                    <a:pt x="1393046" y="1688008"/>
                  </a:lnTo>
                  <a:lnTo>
                    <a:pt x="1391453" y="1682468"/>
                  </a:lnTo>
                  <a:lnTo>
                    <a:pt x="1389859" y="1676927"/>
                  </a:lnTo>
                  <a:lnTo>
                    <a:pt x="1389062" y="1671387"/>
                  </a:lnTo>
                  <a:lnTo>
                    <a:pt x="1389062" y="1665451"/>
                  </a:lnTo>
                  <a:lnTo>
                    <a:pt x="1389062" y="1501217"/>
                  </a:lnTo>
                  <a:lnTo>
                    <a:pt x="1389062" y="1495280"/>
                  </a:lnTo>
                  <a:lnTo>
                    <a:pt x="1389859" y="1489740"/>
                  </a:lnTo>
                  <a:lnTo>
                    <a:pt x="1391453" y="1484200"/>
                  </a:lnTo>
                  <a:lnTo>
                    <a:pt x="1393046" y="1479451"/>
                  </a:lnTo>
                  <a:lnTo>
                    <a:pt x="1395835" y="1474306"/>
                  </a:lnTo>
                  <a:lnTo>
                    <a:pt x="1398624" y="1469557"/>
                  </a:lnTo>
                  <a:lnTo>
                    <a:pt x="1401811" y="1465204"/>
                  </a:lnTo>
                  <a:lnTo>
                    <a:pt x="1405397" y="1461246"/>
                  </a:lnTo>
                  <a:lnTo>
                    <a:pt x="1409780" y="1457289"/>
                  </a:lnTo>
                  <a:lnTo>
                    <a:pt x="1413764" y="1454123"/>
                  </a:lnTo>
                  <a:lnTo>
                    <a:pt x="1418545" y="1451748"/>
                  </a:lnTo>
                  <a:lnTo>
                    <a:pt x="1423724" y="1448978"/>
                  </a:lnTo>
                  <a:lnTo>
                    <a:pt x="1428904" y="1447000"/>
                  </a:lnTo>
                  <a:lnTo>
                    <a:pt x="1434083" y="1445812"/>
                  </a:lnTo>
                  <a:lnTo>
                    <a:pt x="1439661" y="1445021"/>
                  </a:lnTo>
                  <a:lnTo>
                    <a:pt x="1445637" y="1444625"/>
                  </a:lnTo>
                  <a:close/>
                  <a:moveTo>
                    <a:pt x="971098" y="1444625"/>
                  </a:moveTo>
                  <a:lnTo>
                    <a:pt x="1267674" y="1444625"/>
                  </a:lnTo>
                  <a:lnTo>
                    <a:pt x="1273224" y="1445021"/>
                  </a:lnTo>
                  <a:lnTo>
                    <a:pt x="1278775" y="1445812"/>
                  </a:lnTo>
                  <a:lnTo>
                    <a:pt x="1284326" y="1447000"/>
                  </a:lnTo>
                  <a:lnTo>
                    <a:pt x="1289481" y="1448978"/>
                  </a:lnTo>
                  <a:lnTo>
                    <a:pt x="1294635" y="1451748"/>
                  </a:lnTo>
                  <a:lnTo>
                    <a:pt x="1298996" y="1454123"/>
                  </a:lnTo>
                  <a:lnTo>
                    <a:pt x="1303358" y="1457289"/>
                  </a:lnTo>
                  <a:lnTo>
                    <a:pt x="1307719" y="1461246"/>
                  </a:lnTo>
                  <a:lnTo>
                    <a:pt x="1311288" y="1465204"/>
                  </a:lnTo>
                  <a:lnTo>
                    <a:pt x="1314459" y="1469557"/>
                  </a:lnTo>
                  <a:lnTo>
                    <a:pt x="1317235" y="1474306"/>
                  </a:lnTo>
                  <a:lnTo>
                    <a:pt x="1319614" y="1479451"/>
                  </a:lnTo>
                  <a:lnTo>
                    <a:pt x="1321596" y="1484200"/>
                  </a:lnTo>
                  <a:lnTo>
                    <a:pt x="1323182" y="1489740"/>
                  </a:lnTo>
                  <a:lnTo>
                    <a:pt x="1323975" y="1495280"/>
                  </a:lnTo>
                  <a:lnTo>
                    <a:pt x="1323975" y="1501217"/>
                  </a:lnTo>
                  <a:lnTo>
                    <a:pt x="1323975" y="1665451"/>
                  </a:lnTo>
                  <a:lnTo>
                    <a:pt x="1323975" y="1671387"/>
                  </a:lnTo>
                  <a:lnTo>
                    <a:pt x="1323182" y="1676927"/>
                  </a:lnTo>
                  <a:lnTo>
                    <a:pt x="1321596" y="1682468"/>
                  </a:lnTo>
                  <a:lnTo>
                    <a:pt x="1319614" y="1688008"/>
                  </a:lnTo>
                  <a:lnTo>
                    <a:pt x="1317235" y="1692361"/>
                  </a:lnTo>
                  <a:lnTo>
                    <a:pt x="1314459" y="1697110"/>
                  </a:lnTo>
                  <a:lnTo>
                    <a:pt x="1311288" y="1701859"/>
                  </a:lnTo>
                  <a:lnTo>
                    <a:pt x="1307719" y="1705421"/>
                  </a:lnTo>
                  <a:lnTo>
                    <a:pt x="1303358" y="1709378"/>
                  </a:lnTo>
                  <a:lnTo>
                    <a:pt x="1298996" y="1712544"/>
                  </a:lnTo>
                  <a:lnTo>
                    <a:pt x="1294635" y="1715315"/>
                  </a:lnTo>
                  <a:lnTo>
                    <a:pt x="1289481" y="1717689"/>
                  </a:lnTo>
                  <a:lnTo>
                    <a:pt x="1284326" y="1719668"/>
                  </a:lnTo>
                  <a:lnTo>
                    <a:pt x="1278775" y="1720855"/>
                  </a:lnTo>
                  <a:lnTo>
                    <a:pt x="1273224" y="1722042"/>
                  </a:lnTo>
                  <a:lnTo>
                    <a:pt x="1267674" y="1722438"/>
                  </a:lnTo>
                  <a:lnTo>
                    <a:pt x="971098" y="1722438"/>
                  </a:lnTo>
                  <a:lnTo>
                    <a:pt x="965151" y="1722042"/>
                  </a:lnTo>
                  <a:lnTo>
                    <a:pt x="959600" y="1720855"/>
                  </a:lnTo>
                  <a:lnTo>
                    <a:pt x="954049" y="1719668"/>
                  </a:lnTo>
                  <a:lnTo>
                    <a:pt x="949291" y="1717689"/>
                  </a:lnTo>
                  <a:lnTo>
                    <a:pt x="944137" y="1715315"/>
                  </a:lnTo>
                  <a:lnTo>
                    <a:pt x="939379" y="1712544"/>
                  </a:lnTo>
                  <a:lnTo>
                    <a:pt x="935414" y="1709378"/>
                  </a:lnTo>
                  <a:lnTo>
                    <a:pt x="931053" y="1705421"/>
                  </a:lnTo>
                  <a:lnTo>
                    <a:pt x="927088" y="1701859"/>
                  </a:lnTo>
                  <a:lnTo>
                    <a:pt x="924312" y="1697110"/>
                  </a:lnTo>
                  <a:lnTo>
                    <a:pt x="921140" y="1692361"/>
                  </a:lnTo>
                  <a:lnTo>
                    <a:pt x="918762" y="1688008"/>
                  </a:lnTo>
                  <a:lnTo>
                    <a:pt x="917176" y="1682468"/>
                  </a:lnTo>
                  <a:lnTo>
                    <a:pt x="915590" y="1676927"/>
                  </a:lnTo>
                  <a:lnTo>
                    <a:pt x="914400" y="1671387"/>
                  </a:lnTo>
                  <a:lnTo>
                    <a:pt x="914400" y="1665451"/>
                  </a:lnTo>
                  <a:lnTo>
                    <a:pt x="914400" y="1501217"/>
                  </a:lnTo>
                  <a:lnTo>
                    <a:pt x="914400" y="1495280"/>
                  </a:lnTo>
                  <a:lnTo>
                    <a:pt x="915590" y="1489740"/>
                  </a:lnTo>
                  <a:lnTo>
                    <a:pt x="917176" y="1484200"/>
                  </a:lnTo>
                  <a:lnTo>
                    <a:pt x="918762" y="1479451"/>
                  </a:lnTo>
                  <a:lnTo>
                    <a:pt x="921140" y="1474306"/>
                  </a:lnTo>
                  <a:lnTo>
                    <a:pt x="924312" y="1469557"/>
                  </a:lnTo>
                  <a:lnTo>
                    <a:pt x="927088" y="1465204"/>
                  </a:lnTo>
                  <a:lnTo>
                    <a:pt x="931053" y="1461246"/>
                  </a:lnTo>
                  <a:lnTo>
                    <a:pt x="935414" y="1457289"/>
                  </a:lnTo>
                  <a:lnTo>
                    <a:pt x="939379" y="1454123"/>
                  </a:lnTo>
                  <a:lnTo>
                    <a:pt x="944137" y="1451748"/>
                  </a:lnTo>
                  <a:lnTo>
                    <a:pt x="949291" y="1448978"/>
                  </a:lnTo>
                  <a:lnTo>
                    <a:pt x="954049" y="1447000"/>
                  </a:lnTo>
                  <a:lnTo>
                    <a:pt x="959600" y="1445812"/>
                  </a:lnTo>
                  <a:lnTo>
                    <a:pt x="965151" y="1445021"/>
                  </a:lnTo>
                  <a:lnTo>
                    <a:pt x="971098" y="1444625"/>
                  </a:lnTo>
                  <a:close/>
                  <a:moveTo>
                    <a:pt x="1787045" y="1350963"/>
                  </a:moveTo>
                  <a:lnTo>
                    <a:pt x="1913358" y="1350963"/>
                  </a:lnTo>
                  <a:lnTo>
                    <a:pt x="1913358" y="1366815"/>
                  </a:lnTo>
                  <a:lnTo>
                    <a:pt x="1914148" y="1381479"/>
                  </a:lnTo>
                  <a:lnTo>
                    <a:pt x="1915332" y="1395746"/>
                  </a:lnTo>
                  <a:lnTo>
                    <a:pt x="1917700" y="1409617"/>
                  </a:lnTo>
                  <a:lnTo>
                    <a:pt x="1910200" y="1412391"/>
                  </a:lnTo>
                  <a:lnTo>
                    <a:pt x="1903095" y="1414769"/>
                  </a:lnTo>
                  <a:lnTo>
                    <a:pt x="1896385" y="1418732"/>
                  </a:lnTo>
                  <a:lnTo>
                    <a:pt x="1890069" y="1422299"/>
                  </a:lnTo>
                  <a:lnTo>
                    <a:pt x="1883753" y="1427055"/>
                  </a:lnTo>
                  <a:lnTo>
                    <a:pt x="1877833" y="1431810"/>
                  </a:lnTo>
                  <a:lnTo>
                    <a:pt x="1872306" y="1437359"/>
                  </a:lnTo>
                  <a:lnTo>
                    <a:pt x="1867570" y="1442907"/>
                  </a:lnTo>
                  <a:lnTo>
                    <a:pt x="1863228" y="1448852"/>
                  </a:lnTo>
                  <a:lnTo>
                    <a:pt x="1859280" y="1455589"/>
                  </a:lnTo>
                  <a:lnTo>
                    <a:pt x="1856122" y="1462326"/>
                  </a:lnTo>
                  <a:lnTo>
                    <a:pt x="1852965" y="1469460"/>
                  </a:lnTo>
                  <a:lnTo>
                    <a:pt x="1850596" y="1476990"/>
                  </a:lnTo>
                  <a:lnTo>
                    <a:pt x="1849017" y="1484916"/>
                  </a:lnTo>
                  <a:lnTo>
                    <a:pt x="1847833" y="1492842"/>
                  </a:lnTo>
                  <a:lnTo>
                    <a:pt x="1847438" y="1500768"/>
                  </a:lnTo>
                  <a:lnTo>
                    <a:pt x="1847438" y="1628776"/>
                  </a:lnTo>
                  <a:lnTo>
                    <a:pt x="1837570" y="1628776"/>
                  </a:lnTo>
                  <a:lnTo>
                    <a:pt x="1837570" y="1500768"/>
                  </a:lnTo>
                  <a:lnTo>
                    <a:pt x="1837175" y="1492842"/>
                  </a:lnTo>
                  <a:lnTo>
                    <a:pt x="1836386" y="1485312"/>
                  </a:lnTo>
                  <a:lnTo>
                    <a:pt x="1834412" y="1478178"/>
                  </a:lnTo>
                  <a:lnTo>
                    <a:pt x="1832439" y="1470252"/>
                  </a:lnTo>
                  <a:lnTo>
                    <a:pt x="1830070" y="1463515"/>
                  </a:lnTo>
                  <a:lnTo>
                    <a:pt x="1826518" y="1456778"/>
                  </a:lnTo>
                  <a:lnTo>
                    <a:pt x="1822965" y="1450833"/>
                  </a:lnTo>
                  <a:lnTo>
                    <a:pt x="1818623" y="1444888"/>
                  </a:lnTo>
                  <a:lnTo>
                    <a:pt x="1813886" y="1438944"/>
                  </a:lnTo>
                  <a:lnTo>
                    <a:pt x="1809150" y="1433792"/>
                  </a:lnTo>
                  <a:lnTo>
                    <a:pt x="1803623" y="1428640"/>
                  </a:lnTo>
                  <a:lnTo>
                    <a:pt x="1798097" y="1424280"/>
                  </a:lnTo>
                  <a:lnTo>
                    <a:pt x="1791781" y="1420317"/>
                  </a:lnTo>
                  <a:lnTo>
                    <a:pt x="1785466" y="1416354"/>
                  </a:lnTo>
                  <a:lnTo>
                    <a:pt x="1778755" y="1413580"/>
                  </a:lnTo>
                  <a:lnTo>
                    <a:pt x="1771650" y="1411202"/>
                  </a:lnTo>
                  <a:lnTo>
                    <a:pt x="1774808" y="1406446"/>
                  </a:lnTo>
                  <a:lnTo>
                    <a:pt x="1777571" y="1401294"/>
                  </a:lnTo>
                  <a:lnTo>
                    <a:pt x="1779940" y="1394953"/>
                  </a:lnTo>
                  <a:lnTo>
                    <a:pt x="1782308" y="1388216"/>
                  </a:lnTo>
                  <a:lnTo>
                    <a:pt x="1784282" y="1380290"/>
                  </a:lnTo>
                  <a:lnTo>
                    <a:pt x="1785466" y="1371571"/>
                  </a:lnTo>
                  <a:lnTo>
                    <a:pt x="1786650" y="1361663"/>
                  </a:lnTo>
                  <a:lnTo>
                    <a:pt x="1787045" y="1350963"/>
                  </a:lnTo>
                  <a:close/>
                  <a:moveTo>
                    <a:pt x="1316831" y="1350963"/>
                  </a:moveTo>
                  <a:lnTo>
                    <a:pt x="1412875" y="1350963"/>
                  </a:lnTo>
                  <a:lnTo>
                    <a:pt x="1413272" y="1360950"/>
                  </a:lnTo>
                  <a:lnTo>
                    <a:pt x="1414066" y="1370138"/>
                  </a:lnTo>
                  <a:lnTo>
                    <a:pt x="1415653" y="1378527"/>
                  </a:lnTo>
                  <a:lnTo>
                    <a:pt x="1416844" y="1386116"/>
                  </a:lnTo>
                  <a:lnTo>
                    <a:pt x="1418828" y="1392907"/>
                  </a:lnTo>
                  <a:lnTo>
                    <a:pt x="1420813" y="1398900"/>
                  </a:lnTo>
                  <a:lnTo>
                    <a:pt x="1423194" y="1404492"/>
                  </a:lnTo>
                  <a:lnTo>
                    <a:pt x="1425575" y="1408886"/>
                  </a:lnTo>
                  <a:lnTo>
                    <a:pt x="1419622" y="1410884"/>
                  </a:lnTo>
                  <a:lnTo>
                    <a:pt x="1413272" y="1412881"/>
                  </a:lnTo>
                  <a:lnTo>
                    <a:pt x="1407716" y="1414878"/>
                  </a:lnTo>
                  <a:lnTo>
                    <a:pt x="1402556" y="1418074"/>
                  </a:lnTo>
                  <a:lnTo>
                    <a:pt x="1397000" y="1420870"/>
                  </a:lnTo>
                  <a:lnTo>
                    <a:pt x="1391841" y="1424466"/>
                  </a:lnTo>
                  <a:lnTo>
                    <a:pt x="1386681" y="1427661"/>
                  </a:lnTo>
                  <a:lnTo>
                    <a:pt x="1382316" y="1432056"/>
                  </a:lnTo>
                  <a:lnTo>
                    <a:pt x="1377950" y="1436050"/>
                  </a:lnTo>
                  <a:lnTo>
                    <a:pt x="1374378" y="1440844"/>
                  </a:lnTo>
                  <a:lnTo>
                    <a:pt x="1370410" y="1445638"/>
                  </a:lnTo>
                  <a:lnTo>
                    <a:pt x="1366441" y="1450431"/>
                  </a:lnTo>
                  <a:lnTo>
                    <a:pt x="1363663" y="1456024"/>
                  </a:lnTo>
                  <a:lnTo>
                    <a:pt x="1360885" y="1461616"/>
                  </a:lnTo>
                  <a:lnTo>
                    <a:pt x="1358106" y="1467209"/>
                  </a:lnTo>
                  <a:lnTo>
                    <a:pt x="1356519" y="1473201"/>
                  </a:lnTo>
                  <a:lnTo>
                    <a:pt x="1352947" y="1464413"/>
                  </a:lnTo>
                  <a:lnTo>
                    <a:pt x="1348978" y="1456423"/>
                  </a:lnTo>
                  <a:lnTo>
                    <a:pt x="1344216" y="1448833"/>
                  </a:lnTo>
                  <a:lnTo>
                    <a:pt x="1339056" y="1441643"/>
                  </a:lnTo>
                  <a:lnTo>
                    <a:pt x="1332706" y="1434852"/>
                  </a:lnTo>
                  <a:lnTo>
                    <a:pt x="1325960" y="1428860"/>
                  </a:lnTo>
                  <a:lnTo>
                    <a:pt x="1318816" y="1423267"/>
                  </a:lnTo>
                  <a:lnTo>
                    <a:pt x="1311275" y="1418873"/>
                  </a:lnTo>
                  <a:lnTo>
                    <a:pt x="1314053" y="1401696"/>
                  </a:lnTo>
                  <a:lnTo>
                    <a:pt x="1316038" y="1384918"/>
                  </a:lnTo>
                  <a:lnTo>
                    <a:pt x="1316435" y="1376130"/>
                  </a:lnTo>
                  <a:lnTo>
                    <a:pt x="1316831" y="1367741"/>
                  </a:lnTo>
                  <a:lnTo>
                    <a:pt x="1317228" y="1359352"/>
                  </a:lnTo>
                  <a:lnTo>
                    <a:pt x="1316831" y="1350963"/>
                  </a:lnTo>
                  <a:close/>
                  <a:moveTo>
                    <a:pt x="692943" y="1350963"/>
                  </a:moveTo>
                  <a:lnTo>
                    <a:pt x="941785" y="1350963"/>
                  </a:lnTo>
                  <a:lnTo>
                    <a:pt x="941785" y="1366815"/>
                  </a:lnTo>
                  <a:lnTo>
                    <a:pt x="942578" y="1381479"/>
                  </a:lnTo>
                  <a:lnTo>
                    <a:pt x="944166" y="1395746"/>
                  </a:lnTo>
                  <a:lnTo>
                    <a:pt x="946150" y="1409617"/>
                  </a:lnTo>
                  <a:lnTo>
                    <a:pt x="938610" y="1412391"/>
                  </a:lnTo>
                  <a:lnTo>
                    <a:pt x="931466" y="1414769"/>
                  </a:lnTo>
                  <a:lnTo>
                    <a:pt x="924719" y="1418732"/>
                  </a:lnTo>
                  <a:lnTo>
                    <a:pt x="917972" y="1422299"/>
                  </a:lnTo>
                  <a:lnTo>
                    <a:pt x="912019" y="1427055"/>
                  </a:lnTo>
                  <a:lnTo>
                    <a:pt x="906066" y="1431810"/>
                  </a:lnTo>
                  <a:lnTo>
                    <a:pt x="900906" y="1437359"/>
                  </a:lnTo>
                  <a:lnTo>
                    <a:pt x="896144" y="1442907"/>
                  </a:lnTo>
                  <a:lnTo>
                    <a:pt x="891381" y="1448852"/>
                  </a:lnTo>
                  <a:lnTo>
                    <a:pt x="887809" y="1455589"/>
                  </a:lnTo>
                  <a:lnTo>
                    <a:pt x="883841" y="1462326"/>
                  </a:lnTo>
                  <a:lnTo>
                    <a:pt x="881459" y="1469460"/>
                  </a:lnTo>
                  <a:lnTo>
                    <a:pt x="878681" y="1476990"/>
                  </a:lnTo>
                  <a:lnTo>
                    <a:pt x="877094" y="1484916"/>
                  </a:lnTo>
                  <a:lnTo>
                    <a:pt x="876300" y="1492842"/>
                  </a:lnTo>
                  <a:lnTo>
                    <a:pt x="875903" y="1500768"/>
                  </a:lnTo>
                  <a:lnTo>
                    <a:pt x="875903" y="1628776"/>
                  </a:lnTo>
                  <a:lnTo>
                    <a:pt x="692943" y="1628776"/>
                  </a:lnTo>
                  <a:lnTo>
                    <a:pt x="686990" y="1628776"/>
                  </a:lnTo>
                  <a:lnTo>
                    <a:pt x="681434" y="1627983"/>
                  </a:lnTo>
                  <a:lnTo>
                    <a:pt x="675878" y="1626002"/>
                  </a:lnTo>
                  <a:lnTo>
                    <a:pt x="671115" y="1624417"/>
                  </a:lnTo>
                  <a:lnTo>
                    <a:pt x="665956" y="1622039"/>
                  </a:lnTo>
                  <a:lnTo>
                    <a:pt x="661193" y="1618868"/>
                  </a:lnTo>
                  <a:lnTo>
                    <a:pt x="657224" y="1616094"/>
                  </a:lnTo>
                  <a:lnTo>
                    <a:pt x="652859" y="1612131"/>
                  </a:lnTo>
                  <a:lnTo>
                    <a:pt x="648890" y="1608168"/>
                  </a:lnTo>
                  <a:lnTo>
                    <a:pt x="646112" y="1603809"/>
                  </a:lnTo>
                  <a:lnTo>
                    <a:pt x="643334" y="1599053"/>
                  </a:lnTo>
                  <a:lnTo>
                    <a:pt x="640556" y="1594297"/>
                  </a:lnTo>
                  <a:lnTo>
                    <a:pt x="638968" y="1589145"/>
                  </a:lnTo>
                  <a:lnTo>
                    <a:pt x="637381" y="1583597"/>
                  </a:lnTo>
                  <a:lnTo>
                    <a:pt x="636587" y="1578048"/>
                  </a:lnTo>
                  <a:lnTo>
                    <a:pt x="636587" y="1572104"/>
                  </a:lnTo>
                  <a:lnTo>
                    <a:pt x="636587" y="1407635"/>
                  </a:lnTo>
                  <a:lnTo>
                    <a:pt x="636587" y="1401691"/>
                  </a:lnTo>
                  <a:lnTo>
                    <a:pt x="637381" y="1396142"/>
                  </a:lnTo>
                  <a:lnTo>
                    <a:pt x="638968" y="1390990"/>
                  </a:lnTo>
                  <a:lnTo>
                    <a:pt x="640556" y="1385442"/>
                  </a:lnTo>
                  <a:lnTo>
                    <a:pt x="643334" y="1380686"/>
                  </a:lnTo>
                  <a:lnTo>
                    <a:pt x="646112" y="1375534"/>
                  </a:lnTo>
                  <a:lnTo>
                    <a:pt x="648890" y="1371571"/>
                  </a:lnTo>
                  <a:lnTo>
                    <a:pt x="652859" y="1367608"/>
                  </a:lnTo>
                  <a:lnTo>
                    <a:pt x="657224" y="1364041"/>
                  </a:lnTo>
                  <a:lnTo>
                    <a:pt x="661193" y="1360474"/>
                  </a:lnTo>
                  <a:lnTo>
                    <a:pt x="665956" y="1357700"/>
                  </a:lnTo>
                  <a:lnTo>
                    <a:pt x="671115" y="1355322"/>
                  </a:lnTo>
                  <a:lnTo>
                    <a:pt x="675878" y="1353341"/>
                  </a:lnTo>
                  <a:lnTo>
                    <a:pt x="681434" y="1352152"/>
                  </a:lnTo>
                  <a:lnTo>
                    <a:pt x="686990" y="1351359"/>
                  </a:lnTo>
                  <a:lnTo>
                    <a:pt x="692943" y="1350963"/>
                  </a:lnTo>
                  <a:close/>
                  <a:moveTo>
                    <a:pt x="2082006" y="1166813"/>
                  </a:moveTo>
                  <a:lnTo>
                    <a:pt x="2083990" y="1169978"/>
                  </a:lnTo>
                  <a:lnTo>
                    <a:pt x="2086768" y="1172747"/>
                  </a:lnTo>
                  <a:lnTo>
                    <a:pt x="2089547" y="1175120"/>
                  </a:lnTo>
                  <a:lnTo>
                    <a:pt x="2093515" y="1176702"/>
                  </a:lnTo>
                  <a:lnTo>
                    <a:pt x="2096293" y="1177494"/>
                  </a:lnTo>
                  <a:lnTo>
                    <a:pt x="2100262" y="1177494"/>
                  </a:lnTo>
                  <a:lnTo>
                    <a:pt x="2107803" y="1177098"/>
                  </a:lnTo>
                  <a:lnTo>
                    <a:pt x="2116137" y="1176702"/>
                  </a:lnTo>
                  <a:lnTo>
                    <a:pt x="2125662" y="1177098"/>
                  </a:lnTo>
                  <a:lnTo>
                    <a:pt x="2135584" y="1177889"/>
                  </a:lnTo>
                  <a:lnTo>
                    <a:pt x="2144315" y="1179076"/>
                  </a:lnTo>
                  <a:lnTo>
                    <a:pt x="2152650" y="1180658"/>
                  </a:lnTo>
                  <a:lnTo>
                    <a:pt x="2161381" y="1183427"/>
                  </a:lnTo>
                  <a:lnTo>
                    <a:pt x="2169318" y="1186196"/>
                  </a:lnTo>
                  <a:lnTo>
                    <a:pt x="2176462" y="1189756"/>
                  </a:lnTo>
                  <a:lnTo>
                    <a:pt x="2183606" y="1193317"/>
                  </a:lnTo>
                  <a:lnTo>
                    <a:pt x="2190353" y="1197668"/>
                  </a:lnTo>
                  <a:lnTo>
                    <a:pt x="2196703" y="1202810"/>
                  </a:lnTo>
                  <a:lnTo>
                    <a:pt x="2202656" y="1208348"/>
                  </a:lnTo>
                  <a:lnTo>
                    <a:pt x="2207815" y="1213886"/>
                  </a:lnTo>
                  <a:lnTo>
                    <a:pt x="2212975" y="1220611"/>
                  </a:lnTo>
                  <a:lnTo>
                    <a:pt x="2217737" y="1227731"/>
                  </a:lnTo>
                  <a:lnTo>
                    <a:pt x="2222500" y="1234852"/>
                  </a:lnTo>
                  <a:lnTo>
                    <a:pt x="2226072" y="1243554"/>
                  </a:lnTo>
                  <a:lnTo>
                    <a:pt x="2231628" y="1256213"/>
                  </a:lnTo>
                  <a:lnTo>
                    <a:pt x="2236787" y="1268476"/>
                  </a:lnTo>
                  <a:lnTo>
                    <a:pt x="2240756" y="1280343"/>
                  </a:lnTo>
                  <a:lnTo>
                    <a:pt x="2244725" y="1291814"/>
                  </a:lnTo>
                  <a:lnTo>
                    <a:pt x="2247503" y="1302890"/>
                  </a:lnTo>
                  <a:lnTo>
                    <a:pt x="2250281" y="1313175"/>
                  </a:lnTo>
                  <a:lnTo>
                    <a:pt x="2252265" y="1323460"/>
                  </a:lnTo>
                  <a:lnTo>
                    <a:pt x="2253853" y="1333350"/>
                  </a:lnTo>
                  <a:lnTo>
                    <a:pt x="2254647" y="1342843"/>
                  </a:lnTo>
                  <a:lnTo>
                    <a:pt x="2255043" y="1352337"/>
                  </a:lnTo>
                  <a:lnTo>
                    <a:pt x="2255837" y="1361831"/>
                  </a:lnTo>
                  <a:lnTo>
                    <a:pt x="2255043" y="1371325"/>
                  </a:lnTo>
                  <a:lnTo>
                    <a:pt x="2254647" y="1380027"/>
                  </a:lnTo>
                  <a:lnTo>
                    <a:pt x="2253853" y="1389126"/>
                  </a:lnTo>
                  <a:lnTo>
                    <a:pt x="2252662" y="1398619"/>
                  </a:lnTo>
                  <a:lnTo>
                    <a:pt x="2251075" y="1408113"/>
                  </a:lnTo>
                  <a:lnTo>
                    <a:pt x="2245122" y="1407322"/>
                  </a:lnTo>
                  <a:lnTo>
                    <a:pt x="2239168" y="1406926"/>
                  </a:lnTo>
                  <a:lnTo>
                    <a:pt x="2220118" y="1406926"/>
                  </a:lnTo>
                  <a:lnTo>
                    <a:pt x="2219722" y="1396246"/>
                  </a:lnTo>
                  <a:lnTo>
                    <a:pt x="2219325" y="1385961"/>
                  </a:lnTo>
                  <a:lnTo>
                    <a:pt x="2218928" y="1382401"/>
                  </a:lnTo>
                  <a:lnTo>
                    <a:pt x="2218134" y="1379632"/>
                  </a:lnTo>
                  <a:lnTo>
                    <a:pt x="2216547" y="1377258"/>
                  </a:lnTo>
                  <a:lnTo>
                    <a:pt x="2214165" y="1374489"/>
                  </a:lnTo>
                  <a:lnTo>
                    <a:pt x="2212181" y="1372907"/>
                  </a:lnTo>
                  <a:lnTo>
                    <a:pt x="2209403" y="1371325"/>
                  </a:lnTo>
                  <a:lnTo>
                    <a:pt x="2206228" y="1370534"/>
                  </a:lnTo>
                  <a:lnTo>
                    <a:pt x="2203053" y="1369742"/>
                  </a:lnTo>
                  <a:lnTo>
                    <a:pt x="2199878" y="1369742"/>
                  </a:lnTo>
                  <a:lnTo>
                    <a:pt x="2196703" y="1370929"/>
                  </a:lnTo>
                  <a:lnTo>
                    <a:pt x="2193925" y="1372116"/>
                  </a:lnTo>
                  <a:lnTo>
                    <a:pt x="2191543" y="1373698"/>
                  </a:lnTo>
                  <a:lnTo>
                    <a:pt x="2189559" y="1376072"/>
                  </a:lnTo>
                  <a:lnTo>
                    <a:pt x="2187178" y="1378841"/>
                  </a:lnTo>
                  <a:lnTo>
                    <a:pt x="2185987" y="1381214"/>
                  </a:lnTo>
                  <a:lnTo>
                    <a:pt x="2185590" y="1384774"/>
                  </a:lnTo>
                  <a:lnTo>
                    <a:pt x="2184003" y="1395455"/>
                  </a:lnTo>
                  <a:lnTo>
                    <a:pt x="2182018" y="1406926"/>
                  </a:lnTo>
                  <a:lnTo>
                    <a:pt x="2013743" y="1406926"/>
                  </a:lnTo>
                  <a:lnTo>
                    <a:pt x="2010965" y="1399015"/>
                  </a:lnTo>
                  <a:lnTo>
                    <a:pt x="2009775" y="1395850"/>
                  </a:lnTo>
                  <a:lnTo>
                    <a:pt x="2008584" y="1393477"/>
                  </a:lnTo>
                  <a:lnTo>
                    <a:pt x="2006600" y="1391499"/>
                  </a:lnTo>
                  <a:lnTo>
                    <a:pt x="2003822" y="1389126"/>
                  </a:lnTo>
                  <a:lnTo>
                    <a:pt x="2001440" y="1387939"/>
                  </a:lnTo>
                  <a:lnTo>
                    <a:pt x="1998662" y="1387148"/>
                  </a:lnTo>
                  <a:lnTo>
                    <a:pt x="1995090" y="1386752"/>
                  </a:lnTo>
                  <a:lnTo>
                    <a:pt x="1992312" y="1386752"/>
                  </a:lnTo>
                  <a:lnTo>
                    <a:pt x="1988740" y="1387543"/>
                  </a:lnTo>
                  <a:lnTo>
                    <a:pt x="1986359" y="1388730"/>
                  </a:lnTo>
                  <a:lnTo>
                    <a:pt x="1983581" y="1390708"/>
                  </a:lnTo>
                  <a:lnTo>
                    <a:pt x="1981597" y="1393081"/>
                  </a:lnTo>
                  <a:lnTo>
                    <a:pt x="1980009" y="1395455"/>
                  </a:lnTo>
                  <a:lnTo>
                    <a:pt x="1978818" y="1398224"/>
                  </a:lnTo>
                  <a:lnTo>
                    <a:pt x="1978025" y="1400993"/>
                  </a:lnTo>
                  <a:lnTo>
                    <a:pt x="1978025" y="1404553"/>
                  </a:lnTo>
                  <a:lnTo>
                    <a:pt x="1978025" y="1406926"/>
                  </a:lnTo>
                  <a:lnTo>
                    <a:pt x="1952625" y="1406926"/>
                  </a:lnTo>
                  <a:lnTo>
                    <a:pt x="1949847" y="1390708"/>
                  </a:lnTo>
                  <a:lnTo>
                    <a:pt x="1949053" y="1382005"/>
                  </a:lnTo>
                  <a:lnTo>
                    <a:pt x="1948259" y="1373698"/>
                  </a:lnTo>
                  <a:lnTo>
                    <a:pt x="1947862" y="1364996"/>
                  </a:lnTo>
                  <a:lnTo>
                    <a:pt x="1947862" y="1355897"/>
                  </a:lnTo>
                  <a:lnTo>
                    <a:pt x="1948259" y="1346404"/>
                  </a:lnTo>
                  <a:lnTo>
                    <a:pt x="1949053" y="1337305"/>
                  </a:lnTo>
                  <a:lnTo>
                    <a:pt x="1950243" y="1327020"/>
                  </a:lnTo>
                  <a:lnTo>
                    <a:pt x="1952228" y="1316736"/>
                  </a:lnTo>
                  <a:lnTo>
                    <a:pt x="1954609" y="1305659"/>
                  </a:lnTo>
                  <a:lnTo>
                    <a:pt x="1958181" y="1294188"/>
                  </a:lnTo>
                  <a:lnTo>
                    <a:pt x="1961356" y="1282716"/>
                  </a:lnTo>
                  <a:lnTo>
                    <a:pt x="1966118" y="1270453"/>
                  </a:lnTo>
                  <a:lnTo>
                    <a:pt x="1971675" y="1257399"/>
                  </a:lnTo>
                  <a:lnTo>
                    <a:pt x="1977231" y="1243554"/>
                  </a:lnTo>
                  <a:lnTo>
                    <a:pt x="1980803" y="1237225"/>
                  </a:lnTo>
                  <a:lnTo>
                    <a:pt x="1984772" y="1230896"/>
                  </a:lnTo>
                  <a:lnTo>
                    <a:pt x="1988740" y="1224567"/>
                  </a:lnTo>
                  <a:lnTo>
                    <a:pt x="1993106" y="1218238"/>
                  </a:lnTo>
                  <a:lnTo>
                    <a:pt x="1994693" y="1215864"/>
                  </a:lnTo>
                  <a:lnTo>
                    <a:pt x="1996281" y="1213491"/>
                  </a:lnTo>
                  <a:lnTo>
                    <a:pt x="2001440" y="1208744"/>
                  </a:lnTo>
                  <a:lnTo>
                    <a:pt x="2006600" y="1203601"/>
                  </a:lnTo>
                  <a:lnTo>
                    <a:pt x="2011362" y="1198855"/>
                  </a:lnTo>
                  <a:lnTo>
                    <a:pt x="2016522" y="1194899"/>
                  </a:lnTo>
                  <a:lnTo>
                    <a:pt x="2022078" y="1190943"/>
                  </a:lnTo>
                  <a:lnTo>
                    <a:pt x="2027634" y="1186987"/>
                  </a:lnTo>
                  <a:lnTo>
                    <a:pt x="2033190" y="1184218"/>
                  </a:lnTo>
                  <a:lnTo>
                    <a:pt x="2038350" y="1181449"/>
                  </a:lnTo>
                  <a:lnTo>
                    <a:pt x="2043906" y="1178285"/>
                  </a:lnTo>
                  <a:lnTo>
                    <a:pt x="2049859" y="1176307"/>
                  </a:lnTo>
                  <a:lnTo>
                    <a:pt x="2060972" y="1171956"/>
                  </a:lnTo>
                  <a:lnTo>
                    <a:pt x="2071290" y="1169187"/>
                  </a:lnTo>
                  <a:lnTo>
                    <a:pt x="2082006" y="1166813"/>
                  </a:lnTo>
                  <a:close/>
                  <a:moveTo>
                    <a:pt x="1110232" y="1166813"/>
                  </a:moveTo>
                  <a:lnTo>
                    <a:pt x="1112219" y="1169978"/>
                  </a:lnTo>
                  <a:lnTo>
                    <a:pt x="1115000" y="1172747"/>
                  </a:lnTo>
                  <a:lnTo>
                    <a:pt x="1118179" y="1175120"/>
                  </a:lnTo>
                  <a:lnTo>
                    <a:pt x="1121359" y="1176702"/>
                  </a:lnTo>
                  <a:lnTo>
                    <a:pt x="1124935" y="1177494"/>
                  </a:lnTo>
                  <a:lnTo>
                    <a:pt x="1128114" y="1177494"/>
                  </a:lnTo>
                  <a:lnTo>
                    <a:pt x="1136062" y="1177098"/>
                  </a:lnTo>
                  <a:lnTo>
                    <a:pt x="1144407" y="1176702"/>
                  </a:lnTo>
                  <a:lnTo>
                    <a:pt x="1154342" y="1177098"/>
                  </a:lnTo>
                  <a:lnTo>
                    <a:pt x="1163879" y="1177889"/>
                  </a:lnTo>
                  <a:lnTo>
                    <a:pt x="1173019" y="1179076"/>
                  </a:lnTo>
                  <a:lnTo>
                    <a:pt x="1181364" y="1180658"/>
                  </a:lnTo>
                  <a:lnTo>
                    <a:pt x="1189709" y="1183427"/>
                  </a:lnTo>
                  <a:lnTo>
                    <a:pt x="1197259" y="1186196"/>
                  </a:lnTo>
                  <a:lnTo>
                    <a:pt x="1204810" y="1189756"/>
                  </a:lnTo>
                  <a:lnTo>
                    <a:pt x="1211963" y="1193317"/>
                  </a:lnTo>
                  <a:lnTo>
                    <a:pt x="1218718" y="1197668"/>
                  </a:lnTo>
                  <a:lnTo>
                    <a:pt x="1225077" y="1202810"/>
                  </a:lnTo>
                  <a:lnTo>
                    <a:pt x="1231037" y="1208348"/>
                  </a:lnTo>
                  <a:lnTo>
                    <a:pt x="1236601" y="1213886"/>
                  </a:lnTo>
                  <a:lnTo>
                    <a:pt x="1241767" y="1220611"/>
                  </a:lnTo>
                  <a:lnTo>
                    <a:pt x="1246138" y="1227731"/>
                  </a:lnTo>
                  <a:lnTo>
                    <a:pt x="1250907" y="1234852"/>
                  </a:lnTo>
                  <a:lnTo>
                    <a:pt x="1254881" y="1243554"/>
                  </a:lnTo>
                  <a:lnTo>
                    <a:pt x="1260444" y="1256213"/>
                  </a:lnTo>
                  <a:lnTo>
                    <a:pt x="1265213" y="1268476"/>
                  </a:lnTo>
                  <a:lnTo>
                    <a:pt x="1269584" y="1280343"/>
                  </a:lnTo>
                  <a:lnTo>
                    <a:pt x="1273160" y="1291814"/>
                  </a:lnTo>
                  <a:lnTo>
                    <a:pt x="1276339" y="1302890"/>
                  </a:lnTo>
                  <a:lnTo>
                    <a:pt x="1278724" y="1313175"/>
                  </a:lnTo>
                  <a:lnTo>
                    <a:pt x="1281108" y="1323460"/>
                  </a:lnTo>
                  <a:lnTo>
                    <a:pt x="1282300" y="1333350"/>
                  </a:lnTo>
                  <a:lnTo>
                    <a:pt x="1283492" y="1342843"/>
                  </a:lnTo>
                  <a:lnTo>
                    <a:pt x="1283890" y="1352337"/>
                  </a:lnTo>
                  <a:lnTo>
                    <a:pt x="1284287" y="1361831"/>
                  </a:lnTo>
                  <a:lnTo>
                    <a:pt x="1283890" y="1371325"/>
                  </a:lnTo>
                  <a:lnTo>
                    <a:pt x="1283492" y="1380027"/>
                  </a:lnTo>
                  <a:lnTo>
                    <a:pt x="1282300" y="1389126"/>
                  </a:lnTo>
                  <a:lnTo>
                    <a:pt x="1281506" y="1398619"/>
                  </a:lnTo>
                  <a:lnTo>
                    <a:pt x="1279519" y="1408113"/>
                  </a:lnTo>
                  <a:lnTo>
                    <a:pt x="1273558" y="1407322"/>
                  </a:lnTo>
                  <a:lnTo>
                    <a:pt x="1267994" y="1406926"/>
                  </a:lnTo>
                  <a:lnTo>
                    <a:pt x="1248920" y="1406926"/>
                  </a:lnTo>
                  <a:lnTo>
                    <a:pt x="1248125" y="1385961"/>
                  </a:lnTo>
                  <a:lnTo>
                    <a:pt x="1247728" y="1382401"/>
                  </a:lnTo>
                  <a:lnTo>
                    <a:pt x="1246138" y="1379632"/>
                  </a:lnTo>
                  <a:lnTo>
                    <a:pt x="1244946" y="1377258"/>
                  </a:lnTo>
                  <a:lnTo>
                    <a:pt x="1242959" y="1374489"/>
                  </a:lnTo>
                  <a:lnTo>
                    <a:pt x="1240575" y="1372907"/>
                  </a:lnTo>
                  <a:lnTo>
                    <a:pt x="1237793" y="1371325"/>
                  </a:lnTo>
                  <a:lnTo>
                    <a:pt x="1235011" y="1370534"/>
                  </a:lnTo>
                  <a:lnTo>
                    <a:pt x="1231435" y="1369742"/>
                  </a:lnTo>
                  <a:lnTo>
                    <a:pt x="1228653" y="1369742"/>
                  </a:lnTo>
                  <a:lnTo>
                    <a:pt x="1225077" y="1370929"/>
                  </a:lnTo>
                  <a:lnTo>
                    <a:pt x="1222692" y="1372116"/>
                  </a:lnTo>
                  <a:lnTo>
                    <a:pt x="1220308" y="1373698"/>
                  </a:lnTo>
                  <a:lnTo>
                    <a:pt x="1217526" y="1376072"/>
                  </a:lnTo>
                  <a:lnTo>
                    <a:pt x="1215937" y="1378841"/>
                  </a:lnTo>
                  <a:lnTo>
                    <a:pt x="1214745" y="1381214"/>
                  </a:lnTo>
                  <a:lnTo>
                    <a:pt x="1214347" y="1384774"/>
                  </a:lnTo>
                  <a:lnTo>
                    <a:pt x="1211963" y="1395455"/>
                  </a:lnTo>
                  <a:lnTo>
                    <a:pt x="1209976" y="1406926"/>
                  </a:lnTo>
                  <a:lnTo>
                    <a:pt x="1041881" y="1406926"/>
                  </a:lnTo>
                  <a:lnTo>
                    <a:pt x="1039497" y="1399015"/>
                  </a:lnTo>
                  <a:lnTo>
                    <a:pt x="1038305" y="1395850"/>
                  </a:lnTo>
                  <a:lnTo>
                    <a:pt x="1036715" y="1393477"/>
                  </a:lnTo>
                  <a:lnTo>
                    <a:pt x="1034728" y="1391499"/>
                  </a:lnTo>
                  <a:lnTo>
                    <a:pt x="1032344" y="1389126"/>
                  </a:lnTo>
                  <a:lnTo>
                    <a:pt x="1029960" y="1387939"/>
                  </a:lnTo>
                  <a:lnTo>
                    <a:pt x="1026780" y="1387148"/>
                  </a:lnTo>
                  <a:lnTo>
                    <a:pt x="1023601" y="1386752"/>
                  </a:lnTo>
                  <a:lnTo>
                    <a:pt x="1020422" y="1386752"/>
                  </a:lnTo>
                  <a:lnTo>
                    <a:pt x="1017243" y="1387543"/>
                  </a:lnTo>
                  <a:lnTo>
                    <a:pt x="1014461" y="1388730"/>
                  </a:lnTo>
                  <a:lnTo>
                    <a:pt x="1012077" y="1390708"/>
                  </a:lnTo>
                  <a:lnTo>
                    <a:pt x="1010090" y="1393081"/>
                  </a:lnTo>
                  <a:lnTo>
                    <a:pt x="1008103" y="1395455"/>
                  </a:lnTo>
                  <a:lnTo>
                    <a:pt x="1006911" y="1398224"/>
                  </a:lnTo>
                  <a:lnTo>
                    <a:pt x="1006116" y="1400993"/>
                  </a:lnTo>
                  <a:lnTo>
                    <a:pt x="1006116" y="1404553"/>
                  </a:lnTo>
                  <a:lnTo>
                    <a:pt x="1006116" y="1406926"/>
                  </a:lnTo>
                  <a:lnTo>
                    <a:pt x="980684" y="1406926"/>
                  </a:lnTo>
                  <a:lnTo>
                    <a:pt x="978299" y="1390708"/>
                  </a:lnTo>
                  <a:lnTo>
                    <a:pt x="977107" y="1382005"/>
                  </a:lnTo>
                  <a:lnTo>
                    <a:pt x="976710" y="1373698"/>
                  </a:lnTo>
                  <a:lnTo>
                    <a:pt x="976312" y="1364996"/>
                  </a:lnTo>
                  <a:lnTo>
                    <a:pt x="976312" y="1355897"/>
                  </a:lnTo>
                  <a:lnTo>
                    <a:pt x="976710" y="1346404"/>
                  </a:lnTo>
                  <a:lnTo>
                    <a:pt x="977504" y="1337305"/>
                  </a:lnTo>
                  <a:lnTo>
                    <a:pt x="978697" y="1327020"/>
                  </a:lnTo>
                  <a:lnTo>
                    <a:pt x="980286" y="1316736"/>
                  </a:lnTo>
                  <a:lnTo>
                    <a:pt x="983068" y="1305659"/>
                  </a:lnTo>
                  <a:lnTo>
                    <a:pt x="985850" y="1294188"/>
                  </a:lnTo>
                  <a:lnTo>
                    <a:pt x="989823" y="1282716"/>
                  </a:lnTo>
                  <a:lnTo>
                    <a:pt x="994195" y="1270453"/>
                  </a:lnTo>
                  <a:lnTo>
                    <a:pt x="999758" y="1257399"/>
                  </a:lnTo>
                  <a:lnTo>
                    <a:pt x="1005719" y="1243554"/>
                  </a:lnTo>
                  <a:lnTo>
                    <a:pt x="1008898" y="1237225"/>
                  </a:lnTo>
                  <a:lnTo>
                    <a:pt x="1012872" y="1230500"/>
                  </a:lnTo>
                  <a:lnTo>
                    <a:pt x="1016846" y="1224567"/>
                  </a:lnTo>
                  <a:lnTo>
                    <a:pt x="1021217" y="1218238"/>
                  </a:lnTo>
                  <a:lnTo>
                    <a:pt x="1023204" y="1215864"/>
                  </a:lnTo>
                  <a:lnTo>
                    <a:pt x="1024793" y="1213491"/>
                  </a:lnTo>
                  <a:lnTo>
                    <a:pt x="1029960" y="1208744"/>
                  </a:lnTo>
                  <a:lnTo>
                    <a:pt x="1034331" y="1203601"/>
                  </a:lnTo>
                  <a:lnTo>
                    <a:pt x="1039894" y="1198855"/>
                  </a:lnTo>
                  <a:lnTo>
                    <a:pt x="1045060" y="1194899"/>
                  </a:lnTo>
                  <a:lnTo>
                    <a:pt x="1050624" y="1190943"/>
                  </a:lnTo>
                  <a:lnTo>
                    <a:pt x="1055790" y="1186987"/>
                  </a:lnTo>
                  <a:lnTo>
                    <a:pt x="1061353" y="1184218"/>
                  </a:lnTo>
                  <a:lnTo>
                    <a:pt x="1066917" y="1181449"/>
                  </a:lnTo>
                  <a:lnTo>
                    <a:pt x="1072480" y="1178285"/>
                  </a:lnTo>
                  <a:lnTo>
                    <a:pt x="1078043" y="1176307"/>
                  </a:lnTo>
                  <a:lnTo>
                    <a:pt x="1089170" y="1171956"/>
                  </a:lnTo>
                  <a:lnTo>
                    <a:pt x="1099900" y="1169187"/>
                  </a:lnTo>
                  <a:lnTo>
                    <a:pt x="1110232" y="1166813"/>
                  </a:lnTo>
                  <a:close/>
                  <a:moveTo>
                    <a:pt x="1601784" y="1141413"/>
                  </a:moveTo>
                  <a:lnTo>
                    <a:pt x="1608513" y="1141413"/>
                  </a:lnTo>
                  <a:lnTo>
                    <a:pt x="1616826" y="1141413"/>
                  </a:lnTo>
                  <a:lnTo>
                    <a:pt x="1628701" y="1141809"/>
                  </a:lnTo>
                  <a:lnTo>
                    <a:pt x="1639785" y="1142996"/>
                  </a:lnTo>
                  <a:lnTo>
                    <a:pt x="1644139" y="1143392"/>
                  </a:lnTo>
                  <a:lnTo>
                    <a:pt x="1656410" y="1145766"/>
                  </a:lnTo>
                  <a:lnTo>
                    <a:pt x="1668285" y="1149327"/>
                  </a:lnTo>
                  <a:lnTo>
                    <a:pt x="1673431" y="1150910"/>
                  </a:lnTo>
                  <a:lnTo>
                    <a:pt x="1682140" y="1154075"/>
                  </a:lnTo>
                  <a:lnTo>
                    <a:pt x="1690453" y="1157241"/>
                  </a:lnTo>
                  <a:lnTo>
                    <a:pt x="1694807" y="1158823"/>
                  </a:lnTo>
                  <a:lnTo>
                    <a:pt x="1703516" y="1163572"/>
                  </a:lnTo>
                  <a:lnTo>
                    <a:pt x="1711828" y="1167924"/>
                  </a:lnTo>
                  <a:lnTo>
                    <a:pt x="1714995" y="1169903"/>
                  </a:lnTo>
                  <a:lnTo>
                    <a:pt x="1726079" y="1177421"/>
                  </a:lnTo>
                  <a:lnTo>
                    <a:pt x="1729245" y="1179399"/>
                  </a:lnTo>
                  <a:lnTo>
                    <a:pt x="1739142" y="1186918"/>
                  </a:lnTo>
                  <a:lnTo>
                    <a:pt x="1740329" y="1188105"/>
                  </a:lnTo>
                  <a:lnTo>
                    <a:pt x="1745475" y="1192853"/>
                  </a:lnTo>
                  <a:lnTo>
                    <a:pt x="1747058" y="1194436"/>
                  </a:lnTo>
                  <a:lnTo>
                    <a:pt x="1748642" y="1196018"/>
                  </a:lnTo>
                  <a:lnTo>
                    <a:pt x="1743100" y="1240732"/>
                  </a:lnTo>
                  <a:lnTo>
                    <a:pt x="1739142" y="1274761"/>
                  </a:lnTo>
                  <a:lnTo>
                    <a:pt x="1736766" y="1296128"/>
                  </a:lnTo>
                  <a:lnTo>
                    <a:pt x="1738746" y="1294150"/>
                  </a:lnTo>
                  <a:lnTo>
                    <a:pt x="1739537" y="1293358"/>
                  </a:lnTo>
                  <a:lnTo>
                    <a:pt x="1740725" y="1293358"/>
                  </a:lnTo>
                  <a:lnTo>
                    <a:pt x="1741912" y="1293754"/>
                  </a:lnTo>
                  <a:lnTo>
                    <a:pt x="1743100" y="1294150"/>
                  </a:lnTo>
                  <a:lnTo>
                    <a:pt x="1744288" y="1295733"/>
                  </a:lnTo>
                  <a:lnTo>
                    <a:pt x="1745079" y="1297315"/>
                  </a:lnTo>
                  <a:lnTo>
                    <a:pt x="1747454" y="1301668"/>
                  </a:lnTo>
                  <a:lnTo>
                    <a:pt x="1749038" y="1307603"/>
                  </a:lnTo>
                  <a:lnTo>
                    <a:pt x="1750621" y="1315121"/>
                  </a:lnTo>
                  <a:lnTo>
                    <a:pt x="1751809" y="1323827"/>
                  </a:lnTo>
                  <a:lnTo>
                    <a:pt x="1752204" y="1332928"/>
                  </a:lnTo>
                  <a:lnTo>
                    <a:pt x="1752600" y="1343216"/>
                  </a:lnTo>
                  <a:lnTo>
                    <a:pt x="1752204" y="1352712"/>
                  </a:lnTo>
                  <a:lnTo>
                    <a:pt x="1751809" y="1361813"/>
                  </a:lnTo>
                  <a:lnTo>
                    <a:pt x="1750621" y="1370518"/>
                  </a:lnTo>
                  <a:lnTo>
                    <a:pt x="1749038" y="1378036"/>
                  </a:lnTo>
                  <a:lnTo>
                    <a:pt x="1747454" y="1383972"/>
                  </a:lnTo>
                  <a:lnTo>
                    <a:pt x="1745079" y="1388324"/>
                  </a:lnTo>
                  <a:lnTo>
                    <a:pt x="1744288" y="1390303"/>
                  </a:lnTo>
                  <a:lnTo>
                    <a:pt x="1743100" y="1391490"/>
                  </a:lnTo>
                  <a:lnTo>
                    <a:pt x="1741912" y="1391886"/>
                  </a:lnTo>
                  <a:lnTo>
                    <a:pt x="1740725" y="1392281"/>
                  </a:lnTo>
                  <a:lnTo>
                    <a:pt x="1739142" y="1391886"/>
                  </a:lnTo>
                  <a:lnTo>
                    <a:pt x="1737954" y="1391094"/>
                  </a:lnTo>
                  <a:lnTo>
                    <a:pt x="1736766" y="1389511"/>
                  </a:lnTo>
                  <a:lnTo>
                    <a:pt x="1735975" y="1387929"/>
                  </a:lnTo>
                  <a:lnTo>
                    <a:pt x="1733996" y="1382785"/>
                  </a:lnTo>
                  <a:lnTo>
                    <a:pt x="1731620" y="1376849"/>
                  </a:lnTo>
                  <a:lnTo>
                    <a:pt x="1730829" y="1384367"/>
                  </a:lnTo>
                  <a:lnTo>
                    <a:pt x="1729641" y="1391886"/>
                  </a:lnTo>
                  <a:lnTo>
                    <a:pt x="1725683" y="1406526"/>
                  </a:lnTo>
                  <a:lnTo>
                    <a:pt x="1475905" y="1406526"/>
                  </a:lnTo>
                  <a:lnTo>
                    <a:pt x="1471551" y="1394260"/>
                  </a:lnTo>
                  <a:lnTo>
                    <a:pt x="1469968" y="1388324"/>
                  </a:lnTo>
                  <a:lnTo>
                    <a:pt x="1467592" y="1381993"/>
                  </a:lnTo>
                  <a:lnTo>
                    <a:pt x="1466009" y="1387137"/>
                  </a:lnTo>
                  <a:lnTo>
                    <a:pt x="1464426" y="1391490"/>
                  </a:lnTo>
                  <a:lnTo>
                    <a:pt x="1463238" y="1392677"/>
                  </a:lnTo>
                  <a:lnTo>
                    <a:pt x="1462051" y="1393864"/>
                  </a:lnTo>
                  <a:lnTo>
                    <a:pt x="1460863" y="1394260"/>
                  </a:lnTo>
                  <a:lnTo>
                    <a:pt x="1459676" y="1394655"/>
                  </a:lnTo>
                  <a:lnTo>
                    <a:pt x="1458884" y="1394260"/>
                  </a:lnTo>
                  <a:lnTo>
                    <a:pt x="1457696" y="1393468"/>
                  </a:lnTo>
                  <a:lnTo>
                    <a:pt x="1456509" y="1392281"/>
                  </a:lnTo>
                  <a:lnTo>
                    <a:pt x="1454925" y="1391094"/>
                  </a:lnTo>
                  <a:lnTo>
                    <a:pt x="1452946" y="1386346"/>
                  </a:lnTo>
                  <a:lnTo>
                    <a:pt x="1451363" y="1380015"/>
                  </a:lnTo>
                  <a:lnTo>
                    <a:pt x="1450175" y="1372892"/>
                  </a:lnTo>
                  <a:lnTo>
                    <a:pt x="1448592" y="1364583"/>
                  </a:lnTo>
                  <a:lnTo>
                    <a:pt x="1447800" y="1355086"/>
                  </a:lnTo>
                  <a:lnTo>
                    <a:pt x="1447800" y="1345194"/>
                  </a:lnTo>
                  <a:lnTo>
                    <a:pt x="1447800" y="1334906"/>
                  </a:lnTo>
                  <a:lnTo>
                    <a:pt x="1448592" y="1325805"/>
                  </a:lnTo>
                  <a:lnTo>
                    <a:pt x="1450175" y="1317496"/>
                  </a:lnTo>
                  <a:lnTo>
                    <a:pt x="1451363" y="1310373"/>
                  </a:lnTo>
                  <a:lnTo>
                    <a:pt x="1452946" y="1304438"/>
                  </a:lnTo>
                  <a:lnTo>
                    <a:pt x="1454925" y="1299689"/>
                  </a:lnTo>
                  <a:lnTo>
                    <a:pt x="1456509" y="1298107"/>
                  </a:lnTo>
                  <a:lnTo>
                    <a:pt x="1457696" y="1296920"/>
                  </a:lnTo>
                  <a:lnTo>
                    <a:pt x="1458884" y="1296128"/>
                  </a:lnTo>
                  <a:lnTo>
                    <a:pt x="1459676" y="1296128"/>
                  </a:lnTo>
                  <a:lnTo>
                    <a:pt x="1460467" y="1296128"/>
                  </a:lnTo>
                  <a:lnTo>
                    <a:pt x="1461259" y="1296524"/>
                  </a:lnTo>
                  <a:lnTo>
                    <a:pt x="1462051" y="1283466"/>
                  </a:lnTo>
                  <a:lnTo>
                    <a:pt x="1462446" y="1277531"/>
                  </a:lnTo>
                  <a:lnTo>
                    <a:pt x="1464030" y="1271991"/>
                  </a:lnTo>
                  <a:lnTo>
                    <a:pt x="1462051" y="1258142"/>
                  </a:lnTo>
                  <a:lnTo>
                    <a:pt x="1460071" y="1245480"/>
                  </a:lnTo>
                  <a:lnTo>
                    <a:pt x="1456905" y="1223717"/>
                  </a:lnTo>
                  <a:lnTo>
                    <a:pt x="1453738" y="1208681"/>
                  </a:lnTo>
                  <a:lnTo>
                    <a:pt x="1452550" y="1203537"/>
                  </a:lnTo>
                  <a:lnTo>
                    <a:pt x="1458488" y="1199975"/>
                  </a:lnTo>
                  <a:lnTo>
                    <a:pt x="1465217" y="1196018"/>
                  </a:lnTo>
                  <a:lnTo>
                    <a:pt x="1471551" y="1191270"/>
                  </a:lnTo>
                  <a:lnTo>
                    <a:pt x="1477884" y="1186522"/>
                  </a:lnTo>
                  <a:lnTo>
                    <a:pt x="1489760" y="1177421"/>
                  </a:lnTo>
                  <a:lnTo>
                    <a:pt x="1495302" y="1173464"/>
                  </a:lnTo>
                  <a:lnTo>
                    <a:pt x="1500843" y="1170299"/>
                  </a:lnTo>
                  <a:lnTo>
                    <a:pt x="1515490" y="1163176"/>
                  </a:lnTo>
                  <a:lnTo>
                    <a:pt x="1530136" y="1157241"/>
                  </a:lnTo>
                  <a:lnTo>
                    <a:pt x="1539636" y="1154075"/>
                  </a:lnTo>
                  <a:lnTo>
                    <a:pt x="1548741" y="1150910"/>
                  </a:lnTo>
                  <a:lnTo>
                    <a:pt x="1558241" y="1148536"/>
                  </a:lnTo>
                  <a:lnTo>
                    <a:pt x="1568533" y="1145766"/>
                  </a:lnTo>
                  <a:lnTo>
                    <a:pt x="1576450" y="1144183"/>
                  </a:lnTo>
                  <a:lnTo>
                    <a:pt x="1583971" y="1142996"/>
                  </a:lnTo>
                  <a:lnTo>
                    <a:pt x="1594658" y="1142204"/>
                  </a:lnTo>
                  <a:lnTo>
                    <a:pt x="1601784" y="1141413"/>
                  </a:lnTo>
                  <a:close/>
                  <a:moveTo>
                    <a:pt x="1832358" y="1052513"/>
                  </a:moveTo>
                  <a:lnTo>
                    <a:pt x="1843104" y="1052513"/>
                  </a:lnTo>
                  <a:lnTo>
                    <a:pt x="1847083" y="1052911"/>
                  </a:lnTo>
                  <a:lnTo>
                    <a:pt x="1839522" y="1055300"/>
                  </a:lnTo>
                  <a:lnTo>
                    <a:pt x="1831960" y="1058882"/>
                  </a:lnTo>
                  <a:lnTo>
                    <a:pt x="1825194" y="1062067"/>
                  </a:lnTo>
                  <a:lnTo>
                    <a:pt x="1818428" y="1065650"/>
                  </a:lnTo>
                  <a:lnTo>
                    <a:pt x="1820418" y="1066446"/>
                  </a:lnTo>
                  <a:lnTo>
                    <a:pt x="1828776" y="1066048"/>
                  </a:lnTo>
                  <a:lnTo>
                    <a:pt x="1837532" y="1065650"/>
                  </a:lnTo>
                  <a:lnTo>
                    <a:pt x="1846685" y="1066048"/>
                  </a:lnTo>
                  <a:lnTo>
                    <a:pt x="1856237" y="1066446"/>
                  </a:lnTo>
                  <a:lnTo>
                    <a:pt x="1865789" y="1067640"/>
                  </a:lnTo>
                  <a:lnTo>
                    <a:pt x="1876137" y="1069631"/>
                  </a:lnTo>
                  <a:lnTo>
                    <a:pt x="1885688" y="1072417"/>
                  </a:lnTo>
                  <a:lnTo>
                    <a:pt x="1895638" y="1075602"/>
                  </a:lnTo>
                  <a:lnTo>
                    <a:pt x="1905588" y="1079981"/>
                  </a:lnTo>
                  <a:lnTo>
                    <a:pt x="1910761" y="1082369"/>
                  </a:lnTo>
                  <a:lnTo>
                    <a:pt x="1915139" y="1085156"/>
                  </a:lnTo>
                  <a:lnTo>
                    <a:pt x="1919915" y="1088340"/>
                  </a:lnTo>
                  <a:lnTo>
                    <a:pt x="1924691" y="1091525"/>
                  </a:lnTo>
                  <a:lnTo>
                    <a:pt x="1929069" y="1095506"/>
                  </a:lnTo>
                  <a:lnTo>
                    <a:pt x="1933845" y="1099487"/>
                  </a:lnTo>
                  <a:lnTo>
                    <a:pt x="1938223" y="1103468"/>
                  </a:lnTo>
                  <a:lnTo>
                    <a:pt x="1942202" y="1108245"/>
                  </a:lnTo>
                  <a:lnTo>
                    <a:pt x="1946580" y="1112623"/>
                  </a:lnTo>
                  <a:lnTo>
                    <a:pt x="1950162" y="1118197"/>
                  </a:lnTo>
                  <a:lnTo>
                    <a:pt x="1954142" y="1123770"/>
                  </a:lnTo>
                  <a:lnTo>
                    <a:pt x="1957724" y="1129741"/>
                  </a:lnTo>
                  <a:lnTo>
                    <a:pt x="1960908" y="1136110"/>
                  </a:lnTo>
                  <a:lnTo>
                    <a:pt x="1964490" y="1142878"/>
                  </a:lnTo>
                  <a:lnTo>
                    <a:pt x="1968868" y="1152830"/>
                  </a:lnTo>
                  <a:lnTo>
                    <a:pt x="1972847" y="1163180"/>
                  </a:lnTo>
                  <a:lnTo>
                    <a:pt x="1979613" y="1182288"/>
                  </a:lnTo>
                  <a:lnTo>
                    <a:pt x="1975633" y="1185871"/>
                  </a:lnTo>
                  <a:lnTo>
                    <a:pt x="1972051" y="1190249"/>
                  </a:lnTo>
                  <a:lnTo>
                    <a:pt x="1967674" y="1192638"/>
                  </a:lnTo>
                  <a:lnTo>
                    <a:pt x="1965684" y="1193832"/>
                  </a:lnTo>
                  <a:lnTo>
                    <a:pt x="1963694" y="1195823"/>
                  </a:lnTo>
                  <a:lnTo>
                    <a:pt x="1962102" y="1197415"/>
                  </a:lnTo>
                  <a:lnTo>
                    <a:pt x="1961306" y="1199007"/>
                  </a:lnTo>
                  <a:lnTo>
                    <a:pt x="1960112" y="1201396"/>
                  </a:lnTo>
                  <a:lnTo>
                    <a:pt x="1959316" y="1202988"/>
                  </a:lnTo>
                  <a:lnTo>
                    <a:pt x="1958918" y="1205377"/>
                  </a:lnTo>
                  <a:lnTo>
                    <a:pt x="1958918" y="1207367"/>
                  </a:lnTo>
                  <a:lnTo>
                    <a:pt x="1952152" y="1218115"/>
                  </a:lnTo>
                  <a:lnTo>
                    <a:pt x="1946580" y="1229262"/>
                  </a:lnTo>
                  <a:lnTo>
                    <a:pt x="1941008" y="1240806"/>
                  </a:lnTo>
                  <a:lnTo>
                    <a:pt x="1936233" y="1252350"/>
                  </a:lnTo>
                  <a:lnTo>
                    <a:pt x="1932253" y="1263895"/>
                  </a:lnTo>
                  <a:lnTo>
                    <a:pt x="1928273" y="1274245"/>
                  </a:lnTo>
                  <a:lnTo>
                    <a:pt x="1925089" y="1284993"/>
                  </a:lnTo>
                  <a:lnTo>
                    <a:pt x="1921905" y="1294945"/>
                  </a:lnTo>
                  <a:lnTo>
                    <a:pt x="1919915" y="1304897"/>
                  </a:lnTo>
                  <a:lnTo>
                    <a:pt x="1917925" y="1314451"/>
                  </a:lnTo>
                  <a:lnTo>
                    <a:pt x="1784997" y="1314451"/>
                  </a:lnTo>
                  <a:lnTo>
                    <a:pt x="1783007" y="1303305"/>
                  </a:lnTo>
                  <a:lnTo>
                    <a:pt x="1780222" y="1293353"/>
                  </a:lnTo>
                  <a:lnTo>
                    <a:pt x="1778630" y="1288974"/>
                  </a:lnTo>
                  <a:lnTo>
                    <a:pt x="1777038" y="1284993"/>
                  </a:lnTo>
                  <a:lnTo>
                    <a:pt x="1775446" y="1281410"/>
                  </a:lnTo>
                  <a:lnTo>
                    <a:pt x="1773058" y="1278226"/>
                  </a:lnTo>
                  <a:lnTo>
                    <a:pt x="1782609" y="1200202"/>
                  </a:lnTo>
                  <a:lnTo>
                    <a:pt x="1783007" y="1196619"/>
                  </a:lnTo>
                  <a:lnTo>
                    <a:pt x="1783007" y="1192638"/>
                  </a:lnTo>
                  <a:lnTo>
                    <a:pt x="1782211" y="1189453"/>
                  </a:lnTo>
                  <a:lnTo>
                    <a:pt x="1781416" y="1185472"/>
                  </a:lnTo>
                  <a:lnTo>
                    <a:pt x="1779824" y="1182288"/>
                  </a:lnTo>
                  <a:lnTo>
                    <a:pt x="1778232" y="1178705"/>
                  </a:lnTo>
                  <a:lnTo>
                    <a:pt x="1776242" y="1175919"/>
                  </a:lnTo>
                  <a:lnTo>
                    <a:pt x="1774252" y="1172734"/>
                  </a:lnTo>
                  <a:lnTo>
                    <a:pt x="1767884" y="1166763"/>
                  </a:lnTo>
                  <a:lnTo>
                    <a:pt x="1761516" y="1161588"/>
                  </a:lnTo>
                  <a:lnTo>
                    <a:pt x="1752362" y="1154422"/>
                  </a:lnTo>
                  <a:lnTo>
                    <a:pt x="1741219" y="1146460"/>
                  </a:lnTo>
                  <a:lnTo>
                    <a:pt x="1734851" y="1142480"/>
                  </a:lnTo>
                  <a:lnTo>
                    <a:pt x="1728085" y="1138101"/>
                  </a:lnTo>
                  <a:lnTo>
                    <a:pt x="1720921" y="1134518"/>
                  </a:lnTo>
                  <a:lnTo>
                    <a:pt x="1712564" y="1130139"/>
                  </a:lnTo>
                  <a:lnTo>
                    <a:pt x="1704206" y="1126158"/>
                  </a:lnTo>
                  <a:lnTo>
                    <a:pt x="1695450" y="1122576"/>
                  </a:lnTo>
                  <a:lnTo>
                    <a:pt x="1698236" y="1118197"/>
                  </a:lnTo>
                  <a:lnTo>
                    <a:pt x="1701420" y="1114216"/>
                  </a:lnTo>
                  <a:lnTo>
                    <a:pt x="1697440" y="1114614"/>
                  </a:lnTo>
                  <a:lnTo>
                    <a:pt x="1701420" y="1111827"/>
                  </a:lnTo>
                  <a:lnTo>
                    <a:pt x="1705002" y="1109041"/>
                  </a:lnTo>
                  <a:lnTo>
                    <a:pt x="1710176" y="1103069"/>
                  </a:lnTo>
                  <a:lnTo>
                    <a:pt x="1715748" y="1097894"/>
                  </a:lnTo>
                  <a:lnTo>
                    <a:pt x="1721319" y="1093117"/>
                  </a:lnTo>
                  <a:lnTo>
                    <a:pt x="1726891" y="1088340"/>
                  </a:lnTo>
                  <a:lnTo>
                    <a:pt x="1732463" y="1083962"/>
                  </a:lnTo>
                  <a:lnTo>
                    <a:pt x="1738035" y="1080379"/>
                  </a:lnTo>
                  <a:lnTo>
                    <a:pt x="1744005" y="1076398"/>
                  </a:lnTo>
                  <a:lnTo>
                    <a:pt x="1749975" y="1073611"/>
                  </a:lnTo>
                  <a:lnTo>
                    <a:pt x="1755944" y="1070427"/>
                  </a:lnTo>
                  <a:lnTo>
                    <a:pt x="1761914" y="1067640"/>
                  </a:lnTo>
                  <a:lnTo>
                    <a:pt x="1773456" y="1063261"/>
                  </a:lnTo>
                  <a:lnTo>
                    <a:pt x="1784997" y="1059679"/>
                  </a:lnTo>
                  <a:lnTo>
                    <a:pt x="1796539" y="1056892"/>
                  </a:lnTo>
                  <a:lnTo>
                    <a:pt x="1806489" y="1054902"/>
                  </a:lnTo>
                  <a:lnTo>
                    <a:pt x="1816438" y="1053707"/>
                  </a:lnTo>
                  <a:lnTo>
                    <a:pt x="1824796" y="1052911"/>
                  </a:lnTo>
                  <a:lnTo>
                    <a:pt x="1832358" y="1052513"/>
                  </a:lnTo>
                  <a:close/>
                  <a:moveTo>
                    <a:pt x="861259" y="1052513"/>
                  </a:moveTo>
                  <a:lnTo>
                    <a:pt x="871603" y="1052513"/>
                  </a:lnTo>
                  <a:lnTo>
                    <a:pt x="875581" y="1052911"/>
                  </a:lnTo>
                  <a:lnTo>
                    <a:pt x="868022" y="1055295"/>
                  </a:lnTo>
                  <a:lnTo>
                    <a:pt x="860861" y="1058873"/>
                  </a:lnTo>
                  <a:lnTo>
                    <a:pt x="854098" y="1062053"/>
                  </a:lnTo>
                  <a:lnTo>
                    <a:pt x="847335" y="1065630"/>
                  </a:lnTo>
                  <a:lnTo>
                    <a:pt x="849324" y="1066425"/>
                  </a:lnTo>
                  <a:lnTo>
                    <a:pt x="857281" y="1066027"/>
                  </a:lnTo>
                  <a:lnTo>
                    <a:pt x="866033" y="1065630"/>
                  </a:lnTo>
                  <a:lnTo>
                    <a:pt x="875183" y="1066027"/>
                  </a:lnTo>
                  <a:lnTo>
                    <a:pt x="884732" y="1066425"/>
                  </a:lnTo>
                  <a:lnTo>
                    <a:pt x="894678" y="1067617"/>
                  </a:lnTo>
                  <a:lnTo>
                    <a:pt x="904624" y="1069605"/>
                  </a:lnTo>
                  <a:lnTo>
                    <a:pt x="914172" y="1072387"/>
                  </a:lnTo>
                  <a:lnTo>
                    <a:pt x="924516" y="1075567"/>
                  </a:lnTo>
                  <a:lnTo>
                    <a:pt x="934064" y="1079939"/>
                  </a:lnTo>
                  <a:lnTo>
                    <a:pt x="939236" y="1082324"/>
                  </a:lnTo>
                  <a:lnTo>
                    <a:pt x="944010" y="1085106"/>
                  </a:lnTo>
                  <a:lnTo>
                    <a:pt x="948784" y="1088286"/>
                  </a:lnTo>
                  <a:lnTo>
                    <a:pt x="953160" y="1091466"/>
                  </a:lnTo>
                  <a:lnTo>
                    <a:pt x="957934" y="1095441"/>
                  </a:lnTo>
                  <a:lnTo>
                    <a:pt x="962708" y="1099415"/>
                  </a:lnTo>
                  <a:lnTo>
                    <a:pt x="966687" y="1103390"/>
                  </a:lnTo>
                  <a:lnTo>
                    <a:pt x="971063" y="1108160"/>
                  </a:lnTo>
                  <a:lnTo>
                    <a:pt x="974644" y="1112532"/>
                  </a:lnTo>
                  <a:lnTo>
                    <a:pt x="979020" y="1118097"/>
                  </a:lnTo>
                  <a:lnTo>
                    <a:pt x="982998" y="1123662"/>
                  </a:lnTo>
                  <a:lnTo>
                    <a:pt x="986181" y="1129624"/>
                  </a:lnTo>
                  <a:lnTo>
                    <a:pt x="989762" y="1135983"/>
                  </a:lnTo>
                  <a:lnTo>
                    <a:pt x="992944" y="1142741"/>
                  </a:lnTo>
                  <a:lnTo>
                    <a:pt x="997321" y="1152678"/>
                  </a:lnTo>
                  <a:lnTo>
                    <a:pt x="1001299" y="1163012"/>
                  </a:lnTo>
                  <a:lnTo>
                    <a:pt x="1008062" y="1182091"/>
                  </a:lnTo>
                  <a:lnTo>
                    <a:pt x="1004482" y="1185668"/>
                  </a:lnTo>
                  <a:lnTo>
                    <a:pt x="1000105" y="1190040"/>
                  </a:lnTo>
                  <a:lnTo>
                    <a:pt x="996525" y="1192425"/>
                  </a:lnTo>
                  <a:lnTo>
                    <a:pt x="994138" y="1193618"/>
                  </a:lnTo>
                  <a:lnTo>
                    <a:pt x="992546" y="1195605"/>
                  </a:lnTo>
                  <a:lnTo>
                    <a:pt x="990955" y="1197195"/>
                  </a:lnTo>
                  <a:lnTo>
                    <a:pt x="989762" y="1198785"/>
                  </a:lnTo>
                  <a:lnTo>
                    <a:pt x="988568" y="1201170"/>
                  </a:lnTo>
                  <a:lnTo>
                    <a:pt x="987772" y="1202760"/>
                  </a:lnTo>
                  <a:lnTo>
                    <a:pt x="987375" y="1205145"/>
                  </a:lnTo>
                  <a:lnTo>
                    <a:pt x="987375" y="1207132"/>
                  </a:lnTo>
                  <a:lnTo>
                    <a:pt x="980611" y="1217864"/>
                  </a:lnTo>
                  <a:lnTo>
                    <a:pt x="975041" y="1228993"/>
                  </a:lnTo>
                  <a:lnTo>
                    <a:pt x="969870" y="1240520"/>
                  </a:lnTo>
                  <a:lnTo>
                    <a:pt x="965095" y="1252047"/>
                  </a:lnTo>
                  <a:lnTo>
                    <a:pt x="960321" y="1263574"/>
                  </a:lnTo>
                  <a:lnTo>
                    <a:pt x="956741" y="1273908"/>
                  </a:lnTo>
                  <a:lnTo>
                    <a:pt x="953558" y="1284640"/>
                  </a:lnTo>
                  <a:lnTo>
                    <a:pt x="950773" y="1294577"/>
                  </a:lnTo>
                  <a:lnTo>
                    <a:pt x="948784" y="1304514"/>
                  </a:lnTo>
                  <a:lnTo>
                    <a:pt x="946397" y="1314054"/>
                  </a:lnTo>
                  <a:lnTo>
                    <a:pt x="746283" y="1314054"/>
                  </a:lnTo>
                  <a:lnTo>
                    <a:pt x="745487" y="1310874"/>
                  </a:lnTo>
                  <a:lnTo>
                    <a:pt x="745487" y="1314054"/>
                  </a:lnTo>
                  <a:lnTo>
                    <a:pt x="692972" y="1314054"/>
                  </a:lnTo>
                  <a:lnTo>
                    <a:pt x="688994" y="1314054"/>
                  </a:lnTo>
                  <a:lnTo>
                    <a:pt x="685811" y="1314451"/>
                  </a:lnTo>
                  <a:lnTo>
                    <a:pt x="683026" y="1296565"/>
                  </a:lnTo>
                  <a:lnTo>
                    <a:pt x="681833" y="1287423"/>
                  </a:lnTo>
                  <a:lnTo>
                    <a:pt x="681435" y="1278281"/>
                  </a:lnTo>
                  <a:lnTo>
                    <a:pt x="681037" y="1268344"/>
                  </a:lnTo>
                  <a:lnTo>
                    <a:pt x="681435" y="1258804"/>
                  </a:lnTo>
                  <a:lnTo>
                    <a:pt x="681833" y="1249265"/>
                  </a:lnTo>
                  <a:lnTo>
                    <a:pt x="682628" y="1238930"/>
                  </a:lnTo>
                  <a:lnTo>
                    <a:pt x="684617" y="1228596"/>
                  </a:lnTo>
                  <a:lnTo>
                    <a:pt x="686607" y="1217466"/>
                  </a:lnTo>
                  <a:lnTo>
                    <a:pt x="688994" y="1205940"/>
                  </a:lnTo>
                  <a:lnTo>
                    <a:pt x="692176" y="1194810"/>
                  </a:lnTo>
                  <a:lnTo>
                    <a:pt x="696155" y="1182488"/>
                  </a:lnTo>
                  <a:lnTo>
                    <a:pt x="700929" y="1169769"/>
                  </a:lnTo>
                  <a:lnTo>
                    <a:pt x="706499" y="1156255"/>
                  </a:lnTo>
                  <a:lnTo>
                    <a:pt x="712466" y="1142741"/>
                  </a:lnTo>
                  <a:lnTo>
                    <a:pt x="716445" y="1134791"/>
                  </a:lnTo>
                  <a:lnTo>
                    <a:pt x="720821" y="1127636"/>
                  </a:lnTo>
                  <a:lnTo>
                    <a:pt x="725595" y="1120482"/>
                  </a:lnTo>
                  <a:lnTo>
                    <a:pt x="729971" y="1114122"/>
                  </a:lnTo>
                  <a:lnTo>
                    <a:pt x="726391" y="1114520"/>
                  </a:lnTo>
                  <a:lnTo>
                    <a:pt x="729971" y="1111737"/>
                  </a:lnTo>
                  <a:lnTo>
                    <a:pt x="733950" y="1108955"/>
                  </a:lnTo>
                  <a:lnTo>
                    <a:pt x="739122" y="1102993"/>
                  </a:lnTo>
                  <a:lnTo>
                    <a:pt x="744294" y="1097826"/>
                  </a:lnTo>
                  <a:lnTo>
                    <a:pt x="749863" y="1093056"/>
                  </a:lnTo>
                  <a:lnTo>
                    <a:pt x="755433" y="1088286"/>
                  </a:lnTo>
                  <a:lnTo>
                    <a:pt x="761401" y="1083914"/>
                  </a:lnTo>
                  <a:lnTo>
                    <a:pt x="766970" y="1080337"/>
                  </a:lnTo>
                  <a:lnTo>
                    <a:pt x="772938" y="1076362"/>
                  </a:lnTo>
                  <a:lnTo>
                    <a:pt x="778508" y="1073579"/>
                  </a:lnTo>
                  <a:lnTo>
                    <a:pt x="784475" y="1070400"/>
                  </a:lnTo>
                  <a:lnTo>
                    <a:pt x="790443" y="1067617"/>
                  </a:lnTo>
                  <a:lnTo>
                    <a:pt x="802378" y="1063245"/>
                  </a:lnTo>
                  <a:lnTo>
                    <a:pt x="813916" y="1059668"/>
                  </a:lnTo>
                  <a:lnTo>
                    <a:pt x="824658" y="1056885"/>
                  </a:lnTo>
                  <a:lnTo>
                    <a:pt x="835399" y="1054898"/>
                  </a:lnTo>
                  <a:lnTo>
                    <a:pt x="844947" y="1053705"/>
                  </a:lnTo>
                  <a:lnTo>
                    <a:pt x="853700" y="1052911"/>
                  </a:lnTo>
                  <a:lnTo>
                    <a:pt x="861259" y="1052513"/>
                  </a:lnTo>
                  <a:close/>
                  <a:moveTo>
                    <a:pt x="1326357" y="1047750"/>
                  </a:moveTo>
                  <a:lnTo>
                    <a:pt x="1337469" y="1047750"/>
                  </a:lnTo>
                  <a:lnTo>
                    <a:pt x="1348582" y="1048148"/>
                  </a:lnTo>
                  <a:lnTo>
                    <a:pt x="1358901" y="1048942"/>
                  </a:lnTo>
                  <a:lnTo>
                    <a:pt x="1368822" y="1050532"/>
                  </a:lnTo>
                  <a:lnTo>
                    <a:pt x="1378347" y="1052520"/>
                  </a:lnTo>
                  <a:lnTo>
                    <a:pt x="1387476" y="1054904"/>
                  </a:lnTo>
                  <a:lnTo>
                    <a:pt x="1396604" y="1057289"/>
                  </a:lnTo>
                  <a:lnTo>
                    <a:pt x="1404541" y="1060469"/>
                  </a:lnTo>
                  <a:lnTo>
                    <a:pt x="1412479" y="1063251"/>
                  </a:lnTo>
                  <a:lnTo>
                    <a:pt x="1419623" y="1066828"/>
                  </a:lnTo>
                  <a:lnTo>
                    <a:pt x="1426766" y="1070008"/>
                  </a:lnTo>
                  <a:lnTo>
                    <a:pt x="1433116" y="1073983"/>
                  </a:lnTo>
                  <a:lnTo>
                    <a:pt x="1444626" y="1081137"/>
                  </a:lnTo>
                  <a:lnTo>
                    <a:pt x="1454151" y="1087894"/>
                  </a:lnTo>
                  <a:lnTo>
                    <a:pt x="1461691" y="1093856"/>
                  </a:lnTo>
                  <a:lnTo>
                    <a:pt x="1466851" y="1098228"/>
                  </a:lnTo>
                  <a:lnTo>
                    <a:pt x="1471613" y="1102600"/>
                  </a:lnTo>
                  <a:lnTo>
                    <a:pt x="1465660" y="1153079"/>
                  </a:lnTo>
                  <a:lnTo>
                    <a:pt x="1458913" y="1157848"/>
                  </a:lnTo>
                  <a:lnTo>
                    <a:pt x="1447404" y="1166195"/>
                  </a:lnTo>
                  <a:lnTo>
                    <a:pt x="1441848" y="1170170"/>
                  </a:lnTo>
                  <a:lnTo>
                    <a:pt x="1437482" y="1172555"/>
                  </a:lnTo>
                  <a:lnTo>
                    <a:pt x="1434704" y="1174542"/>
                  </a:lnTo>
                  <a:lnTo>
                    <a:pt x="1432323" y="1175734"/>
                  </a:lnTo>
                  <a:lnTo>
                    <a:pt x="1427560" y="1179311"/>
                  </a:lnTo>
                  <a:lnTo>
                    <a:pt x="1424385" y="1184081"/>
                  </a:lnTo>
                  <a:lnTo>
                    <a:pt x="1421210" y="1188851"/>
                  </a:lnTo>
                  <a:lnTo>
                    <a:pt x="1419226" y="1194018"/>
                  </a:lnTo>
                  <a:lnTo>
                    <a:pt x="1418035" y="1199582"/>
                  </a:lnTo>
                  <a:lnTo>
                    <a:pt x="1418035" y="1205544"/>
                  </a:lnTo>
                  <a:lnTo>
                    <a:pt x="1418432" y="1208724"/>
                  </a:lnTo>
                  <a:lnTo>
                    <a:pt x="1418829" y="1211506"/>
                  </a:lnTo>
                  <a:lnTo>
                    <a:pt x="1419623" y="1216673"/>
                  </a:lnTo>
                  <a:lnTo>
                    <a:pt x="1422401" y="1229392"/>
                  </a:lnTo>
                  <a:lnTo>
                    <a:pt x="1425576" y="1248073"/>
                  </a:lnTo>
                  <a:lnTo>
                    <a:pt x="1427163" y="1259202"/>
                  </a:lnTo>
                  <a:lnTo>
                    <a:pt x="1429148" y="1271524"/>
                  </a:lnTo>
                  <a:lnTo>
                    <a:pt x="1427560" y="1279076"/>
                  </a:lnTo>
                  <a:lnTo>
                    <a:pt x="1425973" y="1282255"/>
                  </a:lnTo>
                  <a:lnTo>
                    <a:pt x="1423988" y="1285832"/>
                  </a:lnTo>
                  <a:lnTo>
                    <a:pt x="1422401" y="1289807"/>
                  </a:lnTo>
                  <a:lnTo>
                    <a:pt x="1420416" y="1293782"/>
                  </a:lnTo>
                  <a:lnTo>
                    <a:pt x="1418035" y="1303718"/>
                  </a:lnTo>
                  <a:lnTo>
                    <a:pt x="1416051" y="1314450"/>
                  </a:lnTo>
                  <a:lnTo>
                    <a:pt x="1312863" y="1314450"/>
                  </a:lnTo>
                  <a:lnTo>
                    <a:pt x="1310879" y="1304911"/>
                  </a:lnTo>
                  <a:lnTo>
                    <a:pt x="1308894" y="1294974"/>
                  </a:lnTo>
                  <a:lnTo>
                    <a:pt x="1305719" y="1285038"/>
                  </a:lnTo>
                  <a:lnTo>
                    <a:pt x="1302544" y="1274306"/>
                  </a:lnTo>
                  <a:lnTo>
                    <a:pt x="1298972" y="1263972"/>
                  </a:lnTo>
                  <a:lnTo>
                    <a:pt x="1295004" y="1252843"/>
                  </a:lnTo>
                  <a:lnTo>
                    <a:pt x="1290241" y="1240919"/>
                  </a:lnTo>
                  <a:lnTo>
                    <a:pt x="1285082" y="1229392"/>
                  </a:lnTo>
                  <a:lnTo>
                    <a:pt x="1280319" y="1219456"/>
                  </a:lnTo>
                  <a:lnTo>
                    <a:pt x="1275160" y="1210711"/>
                  </a:lnTo>
                  <a:lnTo>
                    <a:pt x="1270000" y="1202365"/>
                  </a:lnTo>
                  <a:lnTo>
                    <a:pt x="1264047" y="1194813"/>
                  </a:lnTo>
                  <a:lnTo>
                    <a:pt x="1258094" y="1188056"/>
                  </a:lnTo>
                  <a:lnTo>
                    <a:pt x="1251744" y="1181696"/>
                  </a:lnTo>
                  <a:lnTo>
                    <a:pt x="1244997" y="1175734"/>
                  </a:lnTo>
                  <a:lnTo>
                    <a:pt x="1238250" y="1170567"/>
                  </a:lnTo>
                  <a:lnTo>
                    <a:pt x="1231503" y="1165400"/>
                  </a:lnTo>
                  <a:lnTo>
                    <a:pt x="1224757" y="1161823"/>
                  </a:lnTo>
                  <a:lnTo>
                    <a:pt x="1217613" y="1157848"/>
                  </a:lnTo>
                  <a:lnTo>
                    <a:pt x="1210469" y="1154669"/>
                  </a:lnTo>
                  <a:lnTo>
                    <a:pt x="1202928" y="1151886"/>
                  </a:lnTo>
                  <a:lnTo>
                    <a:pt x="1195785" y="1149501"/>
                  </a:lnTo>
                  <a:lnTo>
                    <a:pt x="1188641" y="1147912"/>
                  </a:lnTo>
                  <a:lnTo>
                    <a:pt x="1181497" y="1145924"/>
                  </a:lnTo>
                  <a:lnTo>
                    <a:pt x="1179116" y="1131218"/>
                  </a:lnTo>
                  <a:lnTo>
                    <a:pt x="1176735" y="1120486"/>
                  </a:lnTo>
                  <a:lnTo>
                    <a:pt x="1174750" y="1110152"/>
                  </a:lnTo>
                  <a:lnTo>
                    <a:pt x="1180703" y="1106973"/>
                  </a:lnTo>
                  <a:lnTo>
                    <a:pt x="1187053" y="1102998"/>
                  </a:lnTo>
                  <a:lnTo>
                    <a:pt x="1193800" y="1098228"/>
                  </a:lnTo>
                  <a:lnTo>
                    <a:pt x="1200150" y="1093856"/>
                  </a:lnTo>
                  <a:lnTo>
                    <a:pt x="1212453" y="1084317"/>
                  </a:lnTo>
                  <a:lnTo>
                    <a:pt x="1217613" y="1080342"/>
                  </a:lnTo>
                  <a:lnTo>
                    <a:pt x="1223169" y="1077163"/>
                  </a:lnTo>
                  <a:lnTo>
                    <a:pt x="1237060" y="1070406"/>
                  </a:lnTo>
                  <a:lnTo>
                    <a:pt x="1250950" y="1064444"/>
                  </a:lnTo>
                  <a:lnTo>
                    <a:pt x="1264444" y="1059674"/>
                  </a:lnTo>
                  <a:lnTo>
                    <a:pt x="1277541" y="1055699"/>
                  </a:lnTo>
                  <a:lnTo>
                    <a:pt x="1290241" y="1052520"/>
                  </a:lnTo>
                  <a:lnTo>
                    <a:pt x="1302941" y="1050135"/>
                  </a:lnTo>
                  <a:lnTo>
                    <a:pt x="1314847" y="1048545"/>
                  </a:lnTo>
                  <a:lnTo>
                    <a:pt x="1326357" y="1047750"/>
                  </a:lnTo>
                  <a:close/>
                  <a:moveTo>
                    <a:pt x="525022" y="1035050"/>
                  </a:moveTo>
                  <a:lnTo>
                    <a:pt x="554037" y="1036676"/>
                  </a:lnTo>
                  <a:lnTo>
                    <a:pt x="512762" y="1068388"/>
                  </a:lnTo>
                  <a:lnTo>
                    <a:pt x="525022" y="1035050"/>
                  </a:lnTo>
                  <a:close/>
                  <a:moveTo>
                    <a:pt x="174832" y="915044"/>
                  </a:moveTo>
                  <a:lnTo>
                    <a:pt x="50860" y="916631"/>
                  </a:lnTo>
                  <a:lnTo>
                    <a:pt x="57218" y="934484"/>
                  </a:lnTo>
                  <a:lnTo>
                    <a:pt x="174832" y="915044"/>
                  </a:lnTo>
                  <a:close/>
                  <a:moveTo>
                    <a:pt x="403703" y="711119"/>
                  </a:moveTo>
                  <a:lnTo>
                    <a:pt x="403703" y="723418"/>
                  </a:lnTo>
                  <a:lnTo>
                    <a:pt x="512179" y="715086"/>
                  </a:lnTo>
                  <a:lnTo>
                    <a:pt x="403703" y="711119"/>
                  </a:lnTo>
                  <a:close/>
                  <a:moveTo>
                    <a:pt x="773852" y="677863"/>
                  </a:moveTo>
                  <a:lnTo>
                    <a:pt x="777038" y="678259"/>
                  </a:lnTo>
                  <a:lnTo>
                    <a:pt x="778632" y="678259"/>
                  </a:lnTo>
                  <a:lnTo>
                    <a:pt x="779428" y="679050"/>
                  </a:lnTo>
                  <a:lnTo>
                    <a:pt x="780225" y="679446"/>
                  </a:lnTo>
                  <a:lnTo>
                    <a:pt x="780623" y="680632"/>
                  </a:lnTo>
                  <a:lnTo>
                    <a:pt x="780623" y="681423"/>
                  </a:lnTo>
                  <a:lnTo>
                    <a:pt x="780225" y="682215"/>
                  </a:lnTo>
                  <a:lnTo>
                    <a:pt x="779428" y="684588"/>
                  </a:lnTo>
                  <a:lnTo>
                    <a:pt x="777038" y="687357"/>
                  </a:lnTo>
                  <a:lnTo>
                    <a:pt x="774648" y="689731"/>
                  </a:lnTo>
                  <a:lnTo>
                    <a:pt x="771860" y="692500"/>
                  </a:lnTo>
                  <a:lnTo>
                    <a:pt x="767877" y="695665"/>
                  </a:lnTo>
                  <a:lnTo>
                    <a:pt x="763894" y="698038"/>
                  </a:lnTo>
                  <a:lnTo>
                    <a:pt x="760309" y="700808"/>
                  </a:lnTo>
                  <a:lnTo>
                    <a:pt x="755927" y="702785"/>
                  </a:lnTo>
                  <a:lnTo>
                    <a:pt x="752342" y="704368"/>
                  </a:lnTo>
                  <a:lnTo>
                    <a:pt x="748758" y="705555"/>
                  </a:lnTo>
                  <a:lnTo>
                    <a:pt x="745969" y="705950"/>
                  </a:lnTo>
                  <a:lnTo>
                    <a:pt x="742783" y="706346"/>
                  </a:lnTo>
                  <a:lnTo>
                    <a:pt x="740791" y="706741"/>
                  </a:lnTo>
                  <a:lnTo>
                    <a:pt x="738800" y="707928"/>
                  </a:lnTo>
                  <a:lnTo>
                    <a:pt x="737605" y="708719"/>
                  </a:lnTo>
                  <a:lnTo>
                    <a:pt x="736011" y="709906"/>
                  </a:lnTo>
                  <a:lnTo>
                    <a:pt x="735215" y="711093"/>
                  </a:lnTo>
                  <a:lnTo>
                    <a:pt x="734816" y="712280"/>
                  </a:lnTo>
                  <a:lnTo>
                    <a:pt x="734816" y="713467"/>
                  </a:lnTo>
                  <a:lnTo>
                    <a:pt x="735215" y="715049"/>
                  </a:lnTo>
                  <a:lnTo>
                    <a:pt x="736011" y="716236"/>
                  </a:lnTo>
                  <a:lnTo>
                    <a:pt x="738003" y="717027"/>
                  </a:lnTo>
                  <a:lnTo>
                    <a:pt x="739596" y="717818"/>
                  </a:lnTo>
                  <a:lnTo>
                    <a:pt x="741986" y="718609"/>
                  </a:lnTo>
                  <a:lnTo>
                    <a:pt x="745173" y="719005"/>
                  </a:lnTo>
                  <a:lnTo>
                    <a:pt x="748359" y="719400"/>
                  </a:lnTo>
                  <a:lnTo>
                    <a:pt x="752342" y="719005"/>
                  </a:lnTo>
                  <a:lnTo>
                    <a:pt x="760707" y="719005"/>
                  </a:lnTo>
                  <a:lnTo>
                    <a:pt x="763894" y="719400"/>
                  </a:lnTo>
                  <a:lnTo>
                    <a:pt x="767877" y="719796"/>
                  </a:lnTo>
                  <a:lnTo>
                    <a:pt x="770665" y="720983"/>
                  </a:lnTo>
                  <a:lnTo>
                    <a:pt x="773852" y="722169"/>
                  </a:lnTo>
                  <a:lnTo>
                    <a:pt x="776640" y="723356"/>
                  </a:lnTo>
                  <a:lnTo>
                    <a:pt x="779428" y="724939"/>
                  </a:lnTo>
                  <a:lnTo>
                    <a:pt x="781420" y="726917"/>
                  </a:lnTo>
                  <a:lnTo>
                    <a:pt x="783411" y="729686"/>
                  </a:lnTo>
                  <a:lnTo>
                    <a:pt x="785403" y="732455"/>
                  </a:lnTo>
                  <a:lnTo>
                    <a:pt x="786598" y="736015"/>
                  </a:lnTo>
                  <a:lnTo>
                    <a:pt x="787793" y="739180"/>
                  </a:lnTo>
                  <a:lnTo>
                    <a:pt x="788191" y="743531"/>
                  </a:lnTo>
                  <a:lnTo>
                    <a:pt x="788988" y="747883"/>
                  </a:lnTo>
                  <a:lnTo>
                    <a:pt x="788988" y="752630"/>
                  </a:lnTo>
                  <a:lnTo>
                    <a:pt x="788590" y="756982"/>
                  </a:lnTo>
                  <a:lnTo>
                    <a:pt x="787793" y="760542"/>
                  </a:lnTo>
                  <a:lnTo>
                    <a:pt x="786200" y="764102"/>
                  </a:lnTo>
                  <a:lnTo>
                    <a:pt x="783810" y="767267"/>
                  </a:lnTo>
                  <a:lnTo>
                    <a:pt x="781420" y="770827"/>
                  </a:lnTo>
                  <a:lnTo>
                    <a:pt x="778632" y="773596"/>
                  </a:lnTo>
                  <a:lnTo>
                    <a:pt x="775445" y="776761"/>
                  </a:lnTo>
                  <a:lnTo>
                    <a:pt x="771860" y="779135"/>
                  </a:lnTo>
                  <a:lnTo>
                    <a:pt x="767479" y="781113"/>
                  </a:lnTo>
                  <a:lnTo>
                    <a:pt x="763097" y="783486"/>
                  </a:lnTo>
                  <a:lnTo>
                    <a:pt x="753936" y="787442"/>
                  </a:lnTo>
                  <a:lnTo>
                    <a:pt x="744376" y="790607"/>
                  </a:lnTo>
                  <a:lnTo>
                    <a:pt x="734020" y="792980"/>
                  </a:lnTo>
                  <a:lnTo>
                    <a:pt x="724062" y="795354"/>
                  </a:lnTo>
                  <a:lnTo>
                    <a:pt x="714104" y="796936"/>
                  </a:lnTo>
                  <a:lnTo>
                    <a:pt x="704942" y="798123"/>
                  </a:lnTo>
                  <a:lnTo>
                    <a:pt x="696179" y="798914"/>
                  </a:lnTo>
                  <a:lnTo>
                    <a:pt x="684230" y="799705"/>
                  </a:lnTo>
                  <a:lnTo>
                    <a:pt x="679450" y="800101"/>
                  </a:lnTo>
                  <a:lnTo>
                    <a:pt x="682636" y="698830"/>
                  </a:lnTo>
                  <a:lnTo>
                    <a:pt x="683433" y="697247"/>
                  </a:lnTo>
                  <a:lnTo>
                    <a:pt x="683831" y="695665"/>
                  </a:lnTo>
                  <a:lnTo>
                    <a:pt x="684628" y="694478"/>
                  </a:lnTo>
                  <a:lnTo>
                    <a:pt x="685425" y="692896"/>
                  </a:lnTo>
                  <a:lnTo>
                    <a:pt x="688213" y="690522"/>
                  </a:lnTo>
                  <a:lnTo>
                    <a:pt x="692196" y="688940"/>
                  </a:lnTo>
                  <a:lnTo>
                    <a:pt x="696976" y="687357"/>
                  </a:lnTo>
                  <a:lnTo>
                    <a:pt x="701756" y="685775"/>
                  </a:lnTo>
                  <a:lnTo>
                    <a:pt x="707731" y="684588"/>
                  </a:lnTo>
                  <a:lnTo>
                    <a:pt x="714104" y="683797"/>
                  </a:lnTo>
                  <a:lnTo>
                    <a:pt x="727647" y="682610"/>
                  </a:lnTo>
                  <a:lnTo>
                    <a:pt x="741588" y="681819"/>
                  </a:lnTo>
                  <a:lnTo>
                    <a:pt x="755529" y="680632"/>
                  </a:lnTo>
                  <a:lnTo>
                    <a:pt x="762300" y="679446"/>
                  </a:lnTo>
                  <a:lnTo>
                    <a:pt x="768275" y="678654"/>
                  </a:lnTo>
                  <a:lnTo>
                    <a:pt x="773852" y="677863"/>
                  </a:lnTo>
                  <a:close/>
                  <a:moveTo>
                    <a:pt x="425557" y="466725"/>
                  </a:moveTo>
                  <a:lnTo>
                    <a:pt x="429928" y="467122"/>
                  </a:lnTo>
                  <a:lnTo>
                    <a:pt x="434299" y="467519"/>
                  </a:lnTo>
                  <a:lnTo>
                    <a:pt x="438272" y="467915"/>
                  </a:lnTo>
                  <a:lnTo>
                    <a:pt x="442643" y="468709"/>
                  </a:lnTo>
                  <a:lnTo>
                    <a:pt x="446219" y="470296"/>
                  </a:lnTo>
                  <a:lnTo>
                    <a:pt x="453769" y="473073"/>
                  </a:lnTo>
                  <a:lnTo>
                    <a:pt x="461716" y="477040"/>
                  </a:lnTo>
                  <a:lnTo>
                    <a:pt x="468471" y="481801"/>
                  </a:lnTo>
                  <a:lnTo>
                    <a:pt x="475225" y="487356"/>
                  </a:lnTo>
                  <a:lnTo>
                    <a:pt x="481980" y="493307"/>
                  </a:lnTo>
                  <a:lnTo>
                    <a:pt x="487543" y="500052"/>
                  </a:lnTo>
                  <a:lnTo>
                    <a:pt x="493503" y="507590"/>
                  </a:lnTo>
                  <a:lnTo>
                    <a:pt x="499066" y="515524"/>
                  </a:lnTo>
                  <a:lnTo>
                    <a:pt x="504629" y="524253"/>
                  </a:lnTo>
                  <a:lnTo>
                    <a:pt x="509795" y="532981"/>
                  </a:lnTo>
                  <a:lnTo>
                    <a:pt x="514165" y="542106"/>
                  </a:lnTo>
                  <a:lnTo>
                    <a:pt x="518933" y="552025"/>
                  </a:lnTo>
                  <a:lnTo>
                    <a:pt x="523304" y="561943"/>
                  </a:lnTo>
                  <a:lnTo>
                    <a:pt x="526880" y="572259"/>
                  </a:lnTo>
                  <a:lnTo>
                    <a:pt x="530854" y="582177"/>
                  </a:lnTo>
                  <a:lnTo>
                    <a:pt x="534033" y="592889"/>
                  </a:lnTo>
                  <a:lnTo>
                    <a:pt x="540390" y="613520"/>
                  </a:lnTo>
                  <a:lnTo>
                    <a:pt x="545953" y="634150"/>
                  </a:lnTo>
                  <a:lnTo>
                    <a:pt x="550721" y="653988"/>
                  </a:lnTo>
                  <a:lnTo>
                    <a:pt x="554297" y="673031"/>
                  </a:lnTo>
                  <a:lnTo>
                    <a:pt x="557873" y="690091"/>
                  </a:lnTo>
                  <a:lnTo>
                    <a:pt x="559860" y="705167"/>
                  </a:lnTo>
                  <a:lnTo>
                    <a:pt x="592045" y="701597"/>
                  </a:lnTo>
                  <a:lnTo>
                    <a:pt x="621449" y="697629"/>
                  </a:lnTo>
                  <a:lnTo>
                    <a:pt x="647673" y="694455"/>
                  </a:lnTo>
                  <a:lnTo>
                    <a:pt x="669925" y="690488"/>
                  </a:lnTo>
                  <a:lnTo>
                    <a:pt x="669527" y="696042"/>
                  </a:lnTo>
                  <a:lnTo>
                    <a:pt x="669130" y="702390"/>
                  </a:lnTo>
                  <a:lnTo>
                    <a:pt x="668733" y="716276"/>
                  </a:lnTo>
                  <a:lnTo>
                    <a:pt x="668733" y="750396"/>
                  </a:lnTo>
                  <a:lnTo>
                    <a:pt x="669130" y="768646"/>
                  </a:lnTo>
                  <a:lnTo>
                    <a:pt x="668733" y="786103"/>
                  </a:lnTo>
                  <a:lnTo>
                    <a:pt x="667938" y="803559"/>
                  </a:lnTo>
                  <a:lnTo>
                    <a:pt x="667143" y="811494"/>
                  </a:lnTo>
                  <a:lnTo>
                    <a:pt x="666349" y="819032"/>
                  </a:lnTo>
                  <a:lnTo>
                    <a:pt x="645289" y="825380"/>
                  </a:lnTo>
                  <a:lnTo>
                    <a:pt x="620654" y="831331"/>
                  </a:lnTo>
                  <a:lnTo>
                    <a:pt x="593237" y="837679"/>
                  </a:lnTo>
                  <a:lnTo>
                    <a:pt x="563436" y="844027"/>
                  </a:lnTo>
                  <a:lnTo>
                    <a:pt x="561052" y="872593"/>
                  </a:lnTo>
                  <a:lnTo>
                    <a:pt x="558668" y="896000"/>
                  </a:lnTo>
                  <a:lnTo>
                    <a:pt x="557873" y="905125"/>
                  </a:lnTo>
                  <a:lnTo>
                    <a:pt x="557079" y="916631"/>
                  </a:lnTo>
                  <a:lnTo>
                    <a:pt x="556681" y="928930"/>
                  </a:lnTo>
                  <a:lnTo>
                    <a:pt x="556284" y="942022"/>
                  </a:lnTo>
                  <a:lnTo>
                    <a:pt x="556284" y="955908"/>
                  </a:lnTo>
                  <a:lnTo>
                    <a:pt x="556284" y="970588"/>
                  </a:lnTo>
                  <a:lnTo>
                    <a:pt x="557079" y="984474"/>
                  </a:lnTo>
                  <a:lnTo>
                    <a:pt x="558271" y="997566"/>
                  </a:lnTo>
                  <a:lnTo>
                    <a:pt x="558668" y="1004311"/>
                  </a:lnTo>
                  <a:lnTo>
                    <a:pt x="558668" y="1009469"/>
                  </a:lnTo>
                  <a:lnTo>
                    <a:pt x="558271" y="1014626"/>
                  </a:lnTo>
                  <a:lnTo>
                    <a:pt x="557079" y="1018991"/>
                  </a:lnTo>
                  <a:lnTo>
                    <a:pt x="555489" y="1022164"/>
                  </a:lnTo>
                  <a:lnTo>
                    <a:pt x="553900" y="1024942"/>
                  </a:lnTo>
                  <a:lnTo>
                    <a:pt x="552310" y="1026925"/>
                  </a:lnTo>
                  <a:lnTo>
                    <a:pt x="549926" y="1028512"/>
                  </a:lnTo>
                  <a:lnTo>
                    <a:pt x="547145" y="1029306"/>
                  </a:lnTo>
                  <a:lnTo>
                    <a:pt x="544761" y="1030099"/>
                  </a:lnTo>
                  <a:lnTo>
                    <a:pt x="541582" y="1030496"/>
                  </a:lnTo>
                  <a:lnTo>
                    <a:pt x="538801" y="1030496"/>
                  </a:lnTo>
                  <a:lnTo>
                    <a:pt x="532046" y="1030099"/>
                  </a:lnTo>
                  <a:lnTo>
                    <a:pt x="525688" y="1028909"/>
                  </a:lnTo>
                  <a:lnTo>
                    <a:pt x="524894" y="1028512"/>
                  </a:lnTo>
                  <a:lnTo>
                    <a:pt x="524099" y="1027719"/>
                  </a:lnTo>
                  <a:lnTo>
                    <a:pt x="522510" y="1023751"/>
                  </a:lnTo>
                  <a:lnTo>
                    <a:pt x="520920" y="1018594"/>
                  </a:lnTo>
                  <a:lnTo>
                    <a:pt x="520125" y="1011452"/>
                  </a:lnTo>
                  <a:lnTo>
                    <a:pt x="519331" y="1002327"/>
                  </a:lnTo>
                  <a:lnTo>
                    <a:pt x="518536" y="992409"/>
                  </a:lnTo>
                  <a:lnTo>
                    <a:pt x="517741" y="968207"/>
                  </a:lnTo>
                  <a:lnTo>
                    <a:pt x="517344" y="941229"/>
                  </a:lnTo>
                  <a:lnTo>
                    <a:pt x="516947" y="911870"/>
                  </a:lnTo>
                  <a:lnTo>
                    <a:pt x="516549" y="853152"/>
                  </a:lnTo>
                  <a:lnTo>
                    <a:pt x="513768" y="853549"/>
                  </a:lnTo>
                  <a:lnTo>
                    <a:pt x="513768" y="976142"/>
                  </a:lnTo>
                  <a:lnTo>
                    <a:pt x="508602" y="1036050"/>
                  </a:lnTo>
                  <a:lnTo>
                    <a:pt x="504232" y="1082469"/>
                  </a:lnTo>
                  <a:lnTo>
                    <a:pt x="500258" y="1124127"/>
                  </a:lnTo>
                  <a:lnTo>
                    <a:pt x="499861" y="1128095"/>
                  </a:lnTo>
                  <a:lnTo>
                    <a:pt x="497874" y="1134443"/>
                  </a:lnTo>
                  <a:lnTo>
                    <a:pt x="495490" y="1141187"/>
                  </a:lnTo>
                  <a:lnTo>
                    <a:pt x="492311" y="1147535"/>
                  </a:lnTo>
                  <a:lnTo>
                    <a:pt x="489530" y="1153883"/>
                  </a:lnTo>
                  <a:lnTo>
                    <a:pt x="485954" y="1160231"/>
                  </a:lnTo>
                  <a:lnTo>
                    <a:pt x="482378" y="1166579"/>
                  </a:lnTo>
                  <a:lnTo>
                    <a:pt x="474828" y="1178481"/>
                  </a:lnTo>
                  <a:lnTo>
                    <a:pt x="438670" y="1654175"/>
                  </a:lnTo>
                  <a:lnTo>
                    <a:pt x="342512" y="1654175"/>
                  </a:lnTo>
                  <a:lnTo>
                    <a:pt x="294433" y="1276080"/>
                  </a:lnTo>
                  <a:lnTo>
                    <a:pt x="288473" y="1276873"/>
                  </a:lnTo>
                  <a:lnTo>
                    <a:pt x="282115" y="1277270"/>
                  </a:lnTo>
                  <a:lnTo>
                    <a:pt x="281718" y="1276873"/>
                  </a:lnTo>
                  <a:lnTo>
                    <a:pt x="281321" y="1276873"/>
                  </a:lnTo>
                  <a:lnTo>
                    <a:pt x="282115" y="1275683"/>
                  </a:lnTo>
                  <a:lnTo>
                    <a:pt x="282115" y="1275286"/>
                  </a:lnTo>
                  <a:lnTo>
                    <a:pt x="281321" y="1275286"/>
                  </a:lnTo>
                  <a:lnTo>
                    <a:pt x="281321" y="1276873"/>
                  </a:lnTo>
                  <a:lnTo>
                    <a:pt x="282910" y="1650208"/>
                  </a:lnTo>
                  <a:lnTo>
                    <a:pt x="170859" y="1653778"/>
                  </a:lnTo>
                  <a:lnTo>
                    <a:pt x="119998" y="1254655"/>
                  </a:lnTo>
                  <a:lnTo>
                    <a:pt x="116422" y="1253069"/>
                  </a:lnTo>
                  <a:lnTo>
                    <a:pt x="112846" y="1251482"/>
                  </a:lnTo>
                  <a:lnTo>
                    <a:pt x="109667" y="1249498"/>
                  </a:lnTo>
                  <a:lnTo>
                    <a:pt x="106489" y="1246721"/>
                  </a:lnTo>
                  <a:lnTo>
                    <a:pt x="103707" y="1243943"/>
                  </a:lnTo>
                  <a:lnTo>
                    <a:pt x="100528" y="1240373"/>
                  </a:lnTo>
                  <a:lnTo>
                    <a:pt x="98144" y="1236802"/>
                  </a:lnTo>
                  <a:lnTo>
                    <a:pt x="96158" y="1232438"/>
                  </a:lnTo>
                  <a:lnTo>
                    <a:pt x="91389" y="1223710"/>
                  </a:lnTo>
                  <a:lnTo>
                    <a:pt x="87416" y="1214188"/>
                  </a:lnTo>
                  <a:lnTo>
                    <a:pt x="84237" y="1203872"/>
                  </a:lnTo>
                  <a:lnTo>
                    <a:pt x="81853" y="1193557"/>
                  </a:lnTo>
                  <a:lnTo>
                    <a:pt x="79072" y="1182845"/>
                  </a:lnTo>
                  <a:lnTo>
                    <a:pt x="77085" y="1172133"/>
                  </a:lnTo>
                  <a:lnTo>
                    <a:pt x="73906" y="1153486"/>
                  </a:lnTo>
                  <a:lnTo>
                    <a:pt x="71522" y="1137616"/>
                  </a:lnTo>
                  <a:lnTo>
                    <a:pt x="70330" y="1132062"/>
                  </a:lnTo>
                  <a:lnTo>
                    <a:pt x="69535" y="1128491"/>
                  </a:lnTo>
                  <a:lnTo>
                    <a:pt x="69138" y="1124127"/>
                  </a:lnTo>
                  <a:lnTo>
                    <a:pt x="63178" y="1061839"/>
                  </a:lnTo>
                  <a:lnTo>
                    <a:pt x="56820" y="994392"/>
                  </a:lnTo>
                  <a:lnTo>
                    <a:pt x="50065" y="909490"/>
                  </a:lnTo>
                  <a:lnTo>
                    <a:pt x="42119" y="909490"/>
                  </a:lnTo>
                  <a:lnTo>
                    <a:pt x="35364" y="908299"/>
                  </a:lnTo>
                  <a:lnTo>
                    <a:pt x="29403" y="907506"/>
                  </a:lnTo>
                  <a:lnTo>
                    <a:pt x="24238" y="906316"/>
                  </a:lnTo>
                  <a:lnTo>
                    <a:pt x="20662" y="905125"/>
                  </a:lnTo>
                  <a:lnTo>
                    <a:pt x="17880" y="903935"/>
                  </a:lnTo>
                  <a:lnTo>
                    <a:pt x="17086" y="902745"/>
                  </a:lnTo>
                  <a:lnTo>
                    <a:pt x="16688" y="901555"/>
                  </a:lnTo>
                  <a:lnTo>
                    <a:pt x="16291" y="900761"/>
                  </a:lnTo>
                  <a:lnTo>
                    <a:pt x="16291" y="899571"/>
                  </a:lnTo>
                  <a:lnTo>
                    <a:pt x="14702" y="894413"/>
                  </a:lnTo>
                  <a:lnTo>
                    <a:pt x="12318" y="887669"/>
                  </a:lnTo>
                  <a:lnTo>
                    <a:pt x="10331" y="879734"/>
                  </a:lnTo>
                  <a:lnTo>
                    <a:pt x="8344" y="870212"/>
                  </a:lnTo>
                  <a:lnTo>
                    <a:pt x="6755" y="859103"/>
                  </a:lnTo>
                  <a:lnTo>
                    <a:pt x="4768" y="847201"/>
                  </a:lnTo>
                  <a:lnTo>
                    <a:pt x="3179" y="834109"/>
                  </a:lnTo>
                  <a:lnTo>
                    <a:pt x="1987" y="819826"/>
                  </a:lnTo>
                  <a:lnTo>
                    <a:pt x="795" y="805146"/>
                  </a:lnTo>
                  <a:lnTo>
                    <a:pt x="397" y="789277"/>
                  </a:lnTo>
                  <a:lnTo>
                    <a:pt x="0" y="773010"/>
                  </a:lnTo>
                  <a:lnTo>
                    <a:pt x="0" y="756347"/>
                  </a:lnTo>
                  <a:lnTo>
                    <a:pt x="795" y="738494"/>
                  </a:lnTo>
                  <a:lnTo>
                    <a:pt x="1987" y="721434"/>
                  </a:lnTo>
                  <a:lnTo>
                    <a:pt x="3576" y="703184"/>
                  </a:lnTo>
                  <a:lnTo>
                    <a:pt x="5563" y="684934"/>
                  </a:lnTo>
                  <a:lnTo>
                    <a:pt x="9139" y="667477"/>
                  </a:lnTo>
                  <a:lnTo>
                    <a:pt x="12715" y="649227"/>
                  </a:lnTo>
                  <a:lnTo>
                    <a:pt x="17483" y="631770"/>
                  </a:lnTo>
                  <a:lnTo>
                    <a:pt x="22649" y="614313"/>
                  </a:lnTo>
                  <a:lnTo>
                    <a:pt x="25430" y="605982"/>
                  </a:lnTo>
                  <a:lnTo>
                    <a:pt x="29006" y="597253"/>
                  </a:lnTo>
                  <a:lnTo>
                    <a:pt x="32185" y="588922"/>
                  </a:lnTo>
                  <a:lnTo>
                    <a:pt x="36158" y="580987"/>
                  </a:lnTo>
                  <a:lnTo>
                    <a:pt x="40132" y="573052"/>
                  </a:lnTo>
                  <a:lnTo>
                    <a:pt x="44503" y="565117"/>
                  </a:lnTo>
                  <a:lnTo>
                    <a:pt x="48873" y="557579"/>
                  </a:lnTo>
                  <a:lnTo>
                    <a:pt x="53244" y="549644"/>
                  </a:lnTo>
                  <a:lnTo>
                    <a:pt x="58410" y="542503"/>
                  </a:lnTo>
                  <a:lnTo>
                    <a:pt x="63973" y="535362"/>
                  </a:lnTo>
                  <a:lnTo>
                    <a:pt x="69535" y="528617"/>
                  </a:lnTo>
                  <a:lnTo>
                    <a:pt x="75496" y="522269"/>
                  </a:lnTo>
                  <a:lnTo>
                    <a:pt x="81456" y="515921"/>
                  </a:lnTo>
                  <a:lnTo>
                    <a:pt x="87416" y="509970"/>
                  </a:lnTo>
                  <a:lnTo>
                    <a:pt x="94171" y="504416"/>
                  </a:lnTo>
                  <a:lnTo>
                    <a:pt x="101720" y="498861"/>
                  </a:lnTo>
                  <a:lnTo>
                    <a:pt x="108873" y="493704"/>
                  </a:lnTo>
                  <a:lnTo>
                    <a:pt x="116422" y="488943"/>
                  </a:lnTo>
                  <a:lnTo>
                    <a:pt x="124369" y="484579"/>
                  </a:lnTo>
                  <a:lnTo>
                    <a:pt x="132713" y="480611"/>
                  </a:lnTo>
                  <a:lnTo>
                    <a:pt x="141455" y="477040"/>
                  </a:lnTo>
                  <a:lnTo>
                    <a:pt x="150594" y="473470"/>
                  </a:lnTo>
                  <a:lnTo>
                    <a:pt x="159733" y="470693"/>
                  </a:lnTo>
                  <a:lnTo>
                    <a:pt x="169667" y="467915"/>
                  </a:lnTo>
                  <a:lnTo>
                    <a:pt x="172845" y="467915"/>
                  </a:lnTo>
                  <a:lnTo>
                    <a:pt x="179998" y="468312"/>
                  </a:lnTo>
                  <a:lnTo>
                    <a:pt x="200262" y="469502"/>
                  </a:lnTo>
                  <a:lnTo>
                    <a:pt x="231652" y="471883"/>
                  </a:lnTo>
                  <a:lnTo>
                    <a:pt x="312711" y="730162"/>
                  </a:lnTo>
                  <a:lnTo>
                    <a:pt x="329400" y="728575"/>
                  </a:lnTo>
                  <a:lnTo>
                    <a:pt x="327413" y="709135"/>
                  </a:lnTo>
                  <a:lnTo>
                    <a:pt x="322247" y="527427"/>
                  </a:lnTo>
                  <a:lnTo>
                    <a:pt x="315492" y="509970"/>
                  </a:lnTo>
                  <a:lnTo>
                    <a:pt x="329002" y="486959"/>
                  </a:lnTo>
                  <a:lnTo>
                    <a:pt x="359598" y="486562"/>
                  </a:lnTo>
                  <a:lnTo>
                    <a:pt x="371916" y="509970"/>
                  </a:lnTo>
                  <a:lnTo>
                    <a:pt x="366353" y="530601"/>
                  </a:lnTo>
                  <a:lnTo>
                    <a:pt x="393372" y="722624"/>
                  </a:lnTo>
                  <a:lnTo>
                    <a:pt x="402114" y="721831"/>
                  </a:lnTo>
                  <a:lnTo>
                    <a:pt x="397346" y="476247"/>
                  </a:lnTo>
                  <a:lnTo>
                    <a:pt x="403703" y="473073"/>
                  </a:lnTo>
                  <a:lnTo>
                    <a:pt x="408869" y="470693"/>
                  </a:lnTo>
                  <a:lnTo>
                    <a:pt x="411253" y="468709"/>
                  </a:lnTo>
                  <a:lnTo>
                    <a:pt x="412047" y="467915"/>
                  </a:lnTo>
                  <a:lnTo>
                    <a:pt x="416816" y="467122"/>
                  </a:lnTo>
                  <a:lnTo>
                    <a:pt x="421584" y="467122"/>
                  </a:lnTo>
                  <a:lnTo>
                    <a:pt x="425557" y="466725"/>
                  </a:lnTo>
                  <a:close/>
                  <a:moveTo>
                    <a:pt x="2003425" y="196850"/>
                  </a:moveTo>
                  <a:lnTo>
                    <a:pt x="2003425" y="720725"/>
                  </a:lnTo>
                  <a:lnTo>
                    <a:pt x="1071562" y="720328"/>
                  </a:lnTo>
                  <a:lnTo>
                    <a:pt x="1251744" y="585391"/>
                  </a:lnTo>
                  <a:lnTo>
                    <a:pt x="1404144" y="665163"/>
                  </a:lnTo>
                  <a:lnTo>
                    <a:pt x="1657350" y="399256"/>
                  </a:lnTo>
                  <a:lnTo>
                    <a:pt x="1796653" y="458788"/>
                  </a:lnTo>
                  <a:lnTo>
                    <a:pt x="2003425" y="196850"/>
                  </a:lnTo>
                  <a:close/>
                  <a:moveTo>
                    <a:pt x="140097" y="182563"/>
                  </a:moveTo>
                  <a:lnTo>
                    <a:pt x="138509" y="201216"/>
                  </a:lnTo>
                  <a:lnTo>
                    <a:pt x="137319" y="215107"/>
                  </a:lnTo>
                  <a:lnTo>
                    <a:pt x="137716" y="215504"/>
                  </a:lnTo>
                  <a:lnTo>
                    <a:pt x="138509" y="201216"/>
                  </a:lnTo>
                  <a:lnTo>
                    <a:pt x="139303" y="194469"/>
                  </a:lnTo>
                  <a:lnTo>
                    <a:pt x="140097" y="188516"/>
                  </a:lnTo>
                  <a:lnTo>
                    <a:pt x="140097" y="182563"/>
                  </a:lnTo>
                  <a:close/>
                  <a:moveTo>
                    <a:pt x="164306" y="111125"/>
                  </a:moveTo>
                  <a:lnTo>
                    <a:pt x="162719" y="111522"/>
                  </a:lnTo>
                  <a:lnTo>
                    <a:pt x="161131" y="111919"/>
                  </a:lnTo>
                  <a:lnTo>
                    <a:pt x="159544" y="112713"/>
                  </a:lnTo>
                  <a:lnTo>
                    <a:pt x="158353" y="113507"/>
                  </a:lnTo>
                  <a:lnTo>
                    <a:pt x="155972" y="117078"/>
                  </a:lnTo>
                  <a:lnTo>
                    <a:pt x="153591" y="120650"/>
                  </a:lnTo>
                  <a:lnTo>
                    <a:pt x="158353" y="115491"/>
                  </a:lnTo>
                  <a:lnTo>
                    <a:pt x="161131" y="113110"/>
                  </a:lnTo>
                  <a:lnTo>
                    <a:pt x="164306" y="111125"/>
                  </a:lnTo>
                  <a:close/>
                  <a:moveTo>
                    <a:pt x="988111" y="91679"/>
                  </a:moveTo>
                  <a:lnTo>
                    <a:pt x="984541" y="92075"/>
                  </a:lnTo>
                  <a:lnTo>
                    <a:pt x="980971" y="93266"/>
                  </a:lnTo>
                  <a:lnTo>
                    <a:pt x="977798" y="94853"/>
                  </a:lnTo>
                  <a:lnTo>
                    <a:pt x="975022" y="97632"/>
                  </a:lnTo>
                  <a:lnTo>
                    <a:pt x="972642" y="100013"/>
                  </a:lnTo>
                  <a:lnTo>
                    <a:pt x="971055" y="103188"/>
                  </a:lnTo>
                  <a:lnTo>
                    <a:pt x="970262" y="106760"/>
                  </a:lnTo>
                  <a:lnTo>
                    <a:pt x="969865" y="110332"/>
                  </a:lnTo>
                  <a:lnTo>
                    <a:pt x="969865" y="578644"/>
                  </a:lnTo>
                  <a:lnTo>
                    <a:pt x="1457734" y="287338"/>
                  </a:lnTo>
                  <a:lnTo>
                    <a:pt x="1494622" y="333375"/>
                  </a:lnTo>
                  <a:lnTo>
                    <a:pt x="969865" y="642938"/>
                  </a:lnTo>
                  <a:lnTo>
                    <a:pt x="969865" y="758032"/>
                  </a:lnTo>
                  <a:lnTo>
                    <a:pt x="970262" y="762001"/>
                  </a:lnTo>
                  <a:lnTo>
                    <a:pt x="971055" y="765176"/>
                  </a:lnTo>
                  <a:lnTo>
                    <a:pt x="972642" y="768747"/>
                  </a:lnTo>
                  <a:lnTo>
                    <a:pt x="975022" y="771129"/>
                  </a:lnTo>
                  <a:lnTo>
                    <a:pt x="977798" y="773510"/>
                  </a:lnTo>
                  <a:lnTo>
                    <a:pt x="980971" y="775494"/>
                  </a:lnTo>
                  <a:lnTo>
                    <a:pt x="984541" y="776685"/>
                  </a:lnTo>
                  <a:lnTo>
                    <a:pt x="988111" y="776685"/>
                  </a:lnTo>
                  <a:lnTo>
                    <a:pt x="2043178" y="776685"/>
                  </a:lnTo>
                  <a:lnTo>
                    <a:pt x="2047144" y="776685"/>
                  </a:lnTo>
                  <a:lnTo>
                    <a:pt x="2050714" y="775494"/>
                  </a:lnTo>
                  <a:lnTo>
                    <a:pt x="2053887" y="773510"/>
                  </a:lnTo>
                  <a:lnTo>
                    <a:pt x="2056663" y="771129"/>
                  </a:lnTo>
                  <a:lnTo>
                    <a:pt x="2059043" y="768747"/>
                  </a:lnTo>
                  <a:lnTo>
                    <a:pt x="2060630" y="765176"/>
                  </a:lnTo>
                  <a:lnTo>
                    <a:pt x="2061820" y="762001"/>
                  </a:lnTo>
                  <a:lnTo>
                    <a:pt x="2062216" y="758032"/>
                  </a:lnTo>
                  <a:lnTo>
                    <a:pt x="2062216" y="110332"/>
                  </a:lnTo>
                  <a:lnTo>
                    <a:pt x="2061820" y="106760"/>
                  </a:lnTo>
                  <a:lnTo>
                    <a:pt x="2060630" y="103188"/>
                  </a:lnTo>
                  <a:lnTo>
                    <a:pt x="2059043" y="100013"/>
                  </a:lnTo>
                  <a:lnTo>
                    <a:pt x="2056663" y="97632"/>
                  </a:lnTo>
                  <a:lnTo>
                    <a:pt x="2053887" y="94853"/>
                  </a:lnTo>
                  <a:lnTo>
                    <a:pt x="2050714" y="93266"/>
                  </a:lnTo>
                  <a:lnTo>
                    <a:pt x="2047144" y="92075"/>
                  </a:lnTo>
                  <a:lnTo>
                    <a:pt x="2043178" y="91679"/>
                  </a:lnTo>
                  <a:lnTo>
                    <a:pt x="988111" y="91679"/>
                  </a:lnTo>
                  <a:close/>
                  <a:moveTo>
                    <a:pt x="273050" y="38100"/>
                  </a:moveTo>
                  <a:lnTo>
                    <a:pt x="286544" y="38497"/>
                  </a:lnTo>
                  <a:lnTo>
                    <a:pt x="299641" y="38894"/>
                  </a:lnTo>
                  <a:lnTo>
                    <a:pt x="312341" y="40085"/>
                  </a:lnTo>
                  <a:lnTo>
                    <a:pt x="323850" y="42466"/>
                  </a:lnTo>
                  <a:lnTo>
                    <a:pt x="335756" y="44847"/>
                  </a:lnTo>
                  <a:lnTo>
                    <a:pt x="347266" y="47229"/>
                  </a:lnTo>
                  <a:lnTo>
                    <a:pt x="357981" y="50800"/>
                  </a:lnTo>
                  <a:lnTo>
                    <a:pt x="368697" y="53975"/>
                  </a:lnTo>
                  <a:lnTo>
                    <a:pt x="378222" y="57944"/>
                  </a:lnTo>
                  <a:lnTo>
                    <a:pt x="387747" y="61516"/>
                  </a:lnTo>
                  <a:lnTo>
                    <a:pt x="396478" y="65881"/>
                  </a:lnTo>
                  <a:lnTo>
                    <a:pt x="404813" y="70247"/>
                  </a:lnTo>
                  <a:lnTo>
                    <a:pt x="412750" y="74216"/>
                  </a:lnTo>
                  <a:lnTo>
                    <a:pt x="419894" y="78582"/>
                  </a:lnTo>
                  <a:lnTo>
                    <a:pt x="432197" y="86519"/>
                  </a:lnTo>
                  <a:lnTo>
                    <a:pt x="442516" y="93266"/>
                  </a:lnTo>
                  <a:lnTo>
                    <a:pt x="449660" y="99219"/>
                  </a:lnTo>
                  <a:lnTo>
                    <a:pt x="455613" y="104378"/>
                  </a:lnTo>
                  <a:lnTo>
                    <a:pt x="454025" y="107553"/>
                  </a:lnTo>
                  <a:lnTo>
                    <a:pt x="451644" y="111522"/>
                  </a:lnTo>
                  <a:lnTo>
                    <a:pt x="448866" y="116285"/>
                  </a:lnTo>
                  <a:lnTo>
                    <a:pt x="444897" y="122238"/>
                  </a:lnTo>
                  <a:lnTo>
                    <a:pt x="440532" y="128588"/>
                  </a:lnTo>
                  <a:lnTo>
                    <a:pt x="434578" y="134938"/>
                  </a:lnTo>
                  <a:lnTo>
                    <a:pt x="427832" y="141288"/>
                  </a:lnTo>
                  <a:lnTo>
                    <a:pt x="423863" y="144066"/>
                  </a:lnTo>
                  <a:lnTo>
                    <a:pt x="420291" y="146844"/>
                  </a:lnTo>
                  <a:lnTo>
                    <a:pt x="415925" y="149225"/>
                  </a:lnTo>
                  <a:lnTo>
                    <a:pt x="411163" y="151607"/>
                  </a:lnTo>
                  <a:lnTo>
                    <a:pt x="406797" y="153591"/>
                  </a:lnTo>
                  <a:lnTo>
                    <a:pt x="401638" y="155179"/>
                  </a:lnTo>
                  <a:lnTo>
                    <a:pt x="396082" y="156369"/>
                  </a:lnTo>
                  <a:lnTo>
                    <a:pt x="390525" y="157560"/>
                  </a:lnTo>
                  <a:lnTo>
                    <a:pt x="384572" y="157957"/>
                  </a:lnTo>
                  <a:lnTo>
                    <a:pt x="379016" y="157957"/>
                  </a:lnTo>
                  <a:lnTo>
                    <a:pt x="372666" y="157560"/>
                  </a:lnTo>
                  <a:lnTo>
                    <a:pt x="365919" y="155973"/>
                  </a:lnTo>
                  <a:lnTo>
                    <a:pt x="358775" y="154385"/>
                  </a:lnTo>
                  <a:lnTo>
                    <a:pt x="351235" y="152003"/>
                  </a:lnTo>
                  <a:lnTo>
                    <a:pt x="343694" y="148828"/>
                  </a:lnTo>
                  <a:lnTo>
                    <a:pt x="335756" y="145257"/>
                  </a:lnTo>
                  <a:lnTo>
                    <a:pt x="327025" y="140891"/>
                  </a:lnTo>
                  <a:lnTo>
                    <a:pt x="317103" y="136525"/>
                  </a:lnTo>
                  <a:lnTo>
                    <a:pt x="355203" y="155179"/>
                  </a:lnTo>
                  <a:lnTo>
                    <a:pt x="373063" y="163116"/>
                  </a:lnTo>
                  <a:lnTo>
                    <a:pt x="381397" y="166688"/>
                  </a:lnTo>
                  <a:lnTo>
                    <a:pt x="389335" y="169466"/>
                  </a:lnTo>
                  <a:lnTo>
                    <a:pt x="397272" y="172244"/>
                  </a:lnTo>
                  <a:lnTo>
                    <a:pt x="404813" y="173832"/>
                  </a:lnTo>
                  <a:lnTo>
                    <a:pt x="411957" y="175023"/>
                  </a:lnTo>
                  <a:lnTo>
                    <a:pt x="418703" y="175419"/>
                  </a:lnTo>
                  <a:lnTo>
                    <a:pt x="425053" y="175023"/>
                  </a:lnTo>
                  <a:lnTo>
                    <a:pt x="428228" y="174625"/>
                  </a:lnTo>
                  <a:lnTo>
                    <a:pt x="431007" y="173832"/>
                  </a:lnTo>
                  <a:lnTo>
                    <a:pt x="434182" y="173038"/>
                  </a:lnTo>
                  <a:lnTo>
                    <a:pt x="436563" y="171847"/>
                  </a:lnTo>
                  <a:lnTo>
                    <a:pt x="438944" y="169863"/>
                  </a:lnTo>
                  <a:lnTo>
                    <a:pt x="441722" y="168276"/>
                  </a:lnTo>
                  <a:lnTo>
                    <a:pt x="442913" y="180976"/>
                  </a:lnTo>
                  <a:lnTo>
                    <a:pt x="443310" y="192882"/>
                  </a:lnTo>
                  <a:lnTo>
                    <a:pt x="443310" y="203994"/>
                  </a:lnTo>
                  <a:lnTo>
                    <a:pt x="442913" y="215107"/>
                  </a:lnTo>
                  <a:lnTo>
                    <a:pt x="444500" y="213122"/>
                  </a:lnTo>
                  <a:lnTo>
                    <a:pt x="445691" y="212328"/>
                  </a:lnTo>
                  <a:lnTo>
                    <a:pt x="446882" y="212328"/>
                  </a:lnTo>
                  <a:lnTo>
                    <a:pt x="447675" y="212726"/>
                  </a:lnTo>
                  <a:lnTo>
                    <a:pt x="448072" y="213519"/>
                  </a:lnTo>
                  <a:lnTo>
                    <a:pt x="448866" y="216297"/>
                  </a:lnTo>
                  <a:lnTo>
                    <a:pt x="448866" y="221457"/>
                  </a:lnTo>
                  <a:lnTo>
                    <a:pt x="448866" y="228204"/>
                  </a:lnTo>
                  <a:lnTo>
                    <a:pt x="447675" y="244079"/>
                  </a:lnTo>
                  <a:lnTo>
                    <a:pt x="445294" y="262335"/>
                  </a:lnTo>
                  <a:lnTo>
                    <a:pt x="443310" y="279797"/>
                  </a:lnTo>
                  <a:lnTo>
                    <a:pt x="440928" y="294482"/>
                  </a:lnTo>
                  <a:lnTo>
                    <a:pt x="439738" y="300038"/>
                  </a:lnTo>
                  <a:lnTo>
                    <a:pt x="438547" y="303213"/>
                  </a:lnTo>
                  <a:lnTo>
                    <a:pt x="437753" y="304800"/>
                  </a:lnTo>
                  <a:lnTo>
                    <a:pt x="437357" y="304800"/>
                  </a:lnTo>
                  <a:lnTo>
                    <a:pt x="436960" y="304007"/>
                  </a:lnTo>
                  <a:lnTo>
                    <a:pt x="435769" y="313929"/>
                  </a:lnTo>
                  <a:lnTo>
                    <a:pt x="434182" y="323057"/>
                  </a:lnTo>
                  <a:lnTo>
                    <a:pt x="432197" y="332185"/>
                  </a:lnTo>
                  <a:lnTo>
                    <a:pt x="429816" y="341313"/>
                  </a:lnTo>
                  <a:lnTo>
                    <a:pt x="427435" y="349647"/>
                  </a:lnTo>
                  <a:lnTo>
                    <a:pt x="424260" y="357982"/>
                  </a:lnTo>
                  <a:lnTo>
                    <a:pt x="421482" y="365919"/>
                  </a:lnTo>
                  <a:lnTo>
                    <a:pt x="417513" y="373460"/>
                  </a:lnTo>
                  <a:lnTo>
                    <a:pt x="413941" y="381397"/>
                  </a:lnTo>
                  <a:lnTo>
                    <a:pt x="409972" y="388938"/>
                  </a:lnTo>
                  <a:lnTo>
                    <a:pt x="406003" y="395685"/>
                  </a:lnTo>
                  <a:lnTo>
                    <a:pt x="401241" y="402432"/>
                  </a:lnTo>
                  <a:lnTo>
                    <a:pt x="396875" y="408782"/>
                  </a:lnTo>
                  <a:lnTo>
                    <a:pt x="391716" y="415132"/>
                  </a:lnTo>
                  <a:lnTo>
                    <a:pt x="386953" y="420688"/>
                  </a:lnTo>
                  <a:lnTo>
                    <a:pt x="381794" y="426244"/>
                  </a:lnTo>
                  <a:lnTo>
                    <a:pt x="376635" y="431801"/>
                  </a:lnTo>
                  <a:lnTo>
                    <a:pt x="371078" y="436563"/>
                  </a:lnTo>
                  <a:lnTo>
                    <a:pt x="365919" y="440929"/>
                  </a:lnTo>
                  <a:lnTo>
                    <a:pt x="360363" y="445691"/>
                  </a:lnTo>
                  <a:lnTo>
                    <a:pt x="354806" y="449660"/>
                  </a:lnTo>
                  <a:lnTo>
                    <a:pt x="349250" y="453232"/>
                  </a:lnTo>
                  <a:lnTo>
                    <a:pt x="343297" y="456804"/>
                  </a:lnTo>
                  <a:lnTo>
                    <a:pt x="337741" y="459582"/>
                  </a:lnTo>
                  <a:lnTo>
                    <a:pt x="332185" y="462757"/>
                  </a:lnTo>
                  <a:lnTo>
                    <a:pt x="326628" y="464741"/>
                  </a:lnTo>
                  <a:lnTo>
                    <a:pt x="320675" y="466726"/>
                  </a:lnTo>
                  <a:lnTo>
                    <a:pt x="315119" y="468313"/>
                  </a:lnTo>
                  <a:lnTo>
                    <a:pt x="309563" y="469901"/>
                  </a:lnTo>
                  <a:lnTo>
                    <a:pt x="304403" y="470694"/>
                  </a:lnTo>
                  <a:lnTo>
                    <a:pt x="298847" y="471091"/>
                  </a:lnTo>
                  <a:lnTo>
                    <a:pt x="293688" y="471488"/>
                  </a:lnTo>
                  <a:lnTo>
                    <a:pt x="288925" y="471091"/>
                  </a:lnTo>
                  <a:lnTo>
                    <a:pt x="284956" y="470694"/>
                  </a:lnTo>
                  <a:lnTo>
                    <a:pt x="280194" y="469901"/>
                  </a:lnTo>
                  <a:lnTo>
                    <a:pt x="275034" y="467916"/>
                  </a:lnTo>
                  <a:lnTo>
                    <a:pt x="270669" y="466329"/>
                  </a:lnTo>
                  <a:lnTo>
                    <a:pt x="265509" y="464344"/>
                  </a:lnTo>
                  <a:lnTo>
                    <a:pt x="259953" y="462360"/>
                  </a:lnTo>
                  <a:lnTo>
                    <a:pt x="254794" y="459185"/>
                  </a:lnTo>
                  <a:lnTo>
                    <a:pt x="244078" y="452438"/>
                  </a:lnTo>
                  <a:lnTo>
                    <a:pt x="232966" y="444898"/>
                  </a:lnTo>
                  <a:lnTo>
                    <a:pt x="221853" y="435769"/>
                  </a:lnTo>
                  <a:lnTo>
                    <a:pt x="211534" y="425450"/>
                  </a:lnTo>
                  <a:lnTo>
                    <a:pt x="200819" y="413941"/>
                  </a:lnTo>
                  <a:lnTo>
                    <a:pt x="190500" y="402035"/>
                  </a:lnTo>
                  <a:lnTo>
                    <a:pt x="185737" y="395685"/>
                  </a:lnTo>
                  <a:lnTo>
                    <a:pt x="180578" y="388938"/>
                  </a:lnTo>
                  <a:lnTo>
                    <a:pt x="176609" y="381794"/>
                  </a:lnTo>
                  <a:lnTo>
                    <a:pt x="171847" y="374651"/>
                  </a:lnTo>
                  <a:lnTo>
                    <a:pt x="167481" y="367507"/>
                  </a:lnTo>
                  <a:lnTo>
                    <a:pt x="163512" y="359569"/>
                  </a:lnTo>
                  <a:lnTo>
                    <a:pt x="159544" y="351632"/>
                  </a:lnTo>
                  <a:lnTo>
                    <a:pt x="156369" y="343694"/>
                  </a:lnTo>
                  <a:lnTo>
                    <a:pt x="152797" y="335757"/>
                  </a:lnTo>
                  <a:lnTo>
                    <a:pt x="150019" y="327422"/>
                  </a:lnTo>
                  <a:lnTo>
                    <a:pt x="147241" y="318691"/>
                  </a:lnTo>
                  <a:lnTo>
                    <a:pt x="144859" y="310357"/>
                  </a:lnTo>
                  <a:lnTo>
                    <a:pt x="142875" y="316310"/>
                  </a:lnTo>
                  <a:lnTo>
                    <a:pt x="140494" y="320676"/>
                  </a:lnTo>
                  <a:lnTo>
                    <a:pt x="139700" y="322263"/>
                  </a:lnTo>
                  <a:lnTo>
                    <a:pt x="138509" y="323057"/>
                  </a:lnTo>
                  <a:lnTo>
                    <a:pt x="137319" y="323851"/>
                  </a:lnTo>
                  <a:lnTo>
                    <a:pt x="136128" y="324247"/>
                  </a:lnTo>
                  <a:lnTo>
                    <a:pt x="134541" y="323851"/>
                  </a:lnTo>
                  <a:lnTo>
                    <a:pt x="133350" y="323057"/>
                  </a:lnTo>
                  <a:lnTo>
                    <a:pt x="132159" y="321866"/>
                  </a:lnTo>
                  <a:lnTo>
                    <a:pt x="130969" y="319485"/>
                  </a:lnTo>
                  <a:lnTo>
                    <a:pt x="128587" y="314722"/>
                  </a:lnTo>
                  <a:lnTo>
                    <a:pt x="126603" y="308372"/>
                  </a:lnTo>
                  <a:lnTo>
                    <a:pt x="125016" y="300038"/>
                  </a:lnTo>
                  <a:lnTo>
                    <a:pt x="123825" y="290513"/>
                  </a:lnTo>
                  <a:lnTo>
                    <a:pt x="123031" y="280591"/>
                  </a:lnTo>
                  <a:lnTo>
                    <a:pt x="122634" y="269478"/>
                  </a:lnTo>
                  <a:lnTo>
                    <a:pt x="123031" y="259557"/>
                  </a:lnTo>
                  <a:lnTo>
                    <a:pt x="123428" y="250032"/>
                  </a:lnTo>
                  <a:lnTo>
                    <a:pt x="124619" y="241300"/>
                  </a:lnTo>
                  <a:lnTo>
                    <a:pt x="125809" y="233760"/>
                  </a:lnTo>
                  <a:lnTo>
                    <a:pt x="127397" y="227013"/>
                  </a:lnTo>
                  <a:lnTo>
                    <a:pt x="129778" y="221854"/>
                  </a:lnTo>
                  <a:lnTo>
                    <a:pt x="131762" y="217488"/>
                  </a:lnTo>
                  <a:lnTo>
                    <a:pt x="132953" y="216297"/>
                  </a:lnTo>
                  <a:lnTo>
                    <a:pt x="134144" y="215504"/>
                  </a:lnTo>
                  <a:lnTo>
                    <a:pt x="130572" y="211138"/>
                  </a:lnTo>
                  <a:lnTo>
                    <a:pt x="127000" y="207169"/>
                  </a:lnTo>
                  <a:lnTo>
                    <a:pt x="124619" y="202407"/>
                  </a:lnTo>
                  <a:lnTo>
                    <a:pt x="122634" y="197247"/>
                  </a:lnTo>
                  <a:lnTo>
                    <a:pt x="120253" y="192485"/>
                  </a:lnTo>
                  <a:lnTo>
                    <a:pt x="119062" y="186928"/>
                  </a:lnTo>
                  <a:lnTo>
                    <a:pt x="118269" y="181372"/>
                  </a:lnTo>
                  <a:lnTo>
                    <a:pt x="117475" y="175816"/>
                  </a:lnTo>
                  <a:lnTo>
                    <a:pt x="117475" y="170260"/>
                  </a:lnTo>
                  <a:lnTo>
                    <a:pt x="117475" y="164704"/>
                  </a:lnTo>
                  <a:lnTo>
                    <a:pt x="117872" y="158751"/>
                  </a:lnTo>
                  <a:lnTo>
                    <a:pt x="118269" y="152797"/>
                  </a:lnTo>
                  <a:lnTo>
                    <a:pt x="120253" y="140891"/>
                  </a:lnTo>
                  <a:lnTo>
                    <a:pt x="123428" y="129381"/>
                  </a:lnTo>
                  <a:lnTo>
                    <a:pt x="126603" y="118666"/>
                  </a:lnTo>
                  <a:lnTo>
                    <a:pt x="130969" y="107951"/>
                  </a:lnTo>
                  <a:lnTo>
                    <a:pt x="135334" y="98426"/>
                  </a:lnTo>
                  <a:lnTo>
                    <a:pt x="139700" y="90091"/>
                  </a:lnTo>
                  <a:lnTo>
                    <a:pt x="144066" y="82154"/>
                  </a:lnTo>
                  <a:lnTo>
                    <a:pt x="148034" y="76597"/>
                  </a:lnTo>
                  <a:lnTo>
                    <a:pt x="152003" y="72231"/>
                  </a:lnTo>
                  <a:lnTo>
                    <a:pt x="153194" y="70644"/>
                  </a:lnTo>
                  <a:lnTo>
                    <a:pt x="154781" y="69850"/>
                  </a:lnTo>
                  <a:lnTo>
                    <a:pt x="170656" y="61913"/>
                  </a:lnTo>
                  <a:lnTo>
                    <a:pt x="186134" y="55960"/>
                  </a:lnTo>
                  <a:lnTo>
                    <a:pt x="201216" y="50403"/>
                  </a:lnTo>
                  <a:lnTo>
                    <a:pt x="216297" y="46038"/>
                  </a:lnTo>
                  <a:lnTo>
                    <a:pt x="230981" y="42863"/>
                  </a:lnTo>
                  <a:lnTo>
                    <a:pt x="245269" y="40482"/>
                  </a:lnTo>
                  <a:lnTo>
                    <a:pt x="259556" y="38894"/>
                  </a:lnTo>
                  <a:lnTo>
                    <a:pt x="273050" y="38100"/>
                  </a:lnTo>
                  <a:close/>
                  <a:moveTo>
                    <a:pt x="982954" y="0"/>
                  </a:moveTo>
                  <a:lnTo>
                    <a:pt x="988111" y="0"/>
                  </a:lnTo>
                  <a:lnTo>
                    <a:pt x="2043178" y="0"/>
                  </a:lnTo>
                  <a:lnTo>
                    <a:pt x="2049127" y="0"/>
                  </a:lnTo>
                  <a:lnTo>
                    <a:pt x="2054680" y="397"/>
                  </a:lnTo>
                  <a:lnTo>
                    <a:pt x="2060233" y="1191"/>
                  </a:lnTo>
                  <a:lnTo>
                    <a:pt x="2065786" y="1985"/>
                  </a:lnTo>
                  <a:lnTo>
                    <a:pt x="2070942" y="3572"/>
                  </a:lnTo>
                  <a:lnTo>
                    <a:pt x="2076099" y="5160"/>
                  </a:lnTo>
                  <a:lnTo>
                    <a:pt x="2081255" y="6747"/>
                  </a:lnTo>
                  <a:lnTo>
                    <a:pt x="2086411" y="8732"/>
                  </a:lnTo>
                  <a:lnTo>
                    <a:pt x="2091171" y="11113"/>
                  </a:lnTo>
                  <a:lnTo>
                    <a:pt x="2095931" y="13494"/>
                  </a:lnTo>
                  <a:lnTo>
                    <a:pt x="2100691" y="16272"/>
                  </a:lnTo>
                  <a:lnTo>
                    <a:pt x="2105054" y="19050"/>
                  </a:lnTo>
                  <a:lnTo>
                    <a:pt x="2109417" y="21828"/>
                  </a:lnTo>
                  <a:lnTo>
                    <a:pt x="2113780" y="25401"/>
                  </a:lnTo>
                  <a:lnTo>
                    <a:pt x="2121713" y="32544"/>
                  </a:lnTo>
                  <a:lnTo>
                    <a:pt x="2128852" y="40085"/>
                  </a:lnTo>
                  <a:lnTo>
                    <a:pt x="2131629" y="44451"/>
                  </a:lnTo>
                  <a:lnTo>
                    <a:pt x="2135198" y="48816"/>
                  </a:lnTo>
                  <a:lnTo>
                    <a:pt x="2137578" y="53182"/>
                  </a:lnTo>
                  <a:lnTo>
                    <a:pt x="2140751" y="57944"/>
                  </a:lnTo>
                  <a:lnTo>
                    <a:pt x="2143131" y="62707"/>
                  </a:lnTo>
                  <a:lnTo>
                    <a:pt x="2145114" y="67469"/>
                  </a:lnTo>
                  <a:lnTo>
                    <a:pt x="2147494" y="72628"/>
                  </a:lnTo>
                  <a:lnTo>
                    <a:pt x="2149081" y="77788"/>
                  </a:lnTo>
                  <a:lnTo>
                    <a:pt x="2150271" y="82947"/>
                  </a:lnTo>
                  <a:lnTo>
                    <a:pt x="2151461" y="88107"/>
                  </a:lnTo>
                  <a:lnTo>
                    <a:pt x="2152254" y="93663"/>
                  </a:lnTo>
                  <a:lnTo>
                    <a:pt x="2153444" y="99219"/>
                  </a:lnTo>
                  <a:lnTo>
                    <a:pt x="2153841" y="105172"/>
                  </a:lnTo>
                  <a:lnTo>
                    <a:pt x="2154237" y="110332"/>
                  </a:lnTo>
                  <a:lnTo>
                    <a:pt x="2154237" y="758032"/>
                  </a:lnTo>
                  <a:lnTo>
                    <a:pt x="2153841" y="763588"/>
                  </a:lnTo>
                  <a:lnTo>
                    <a:pt x="2153444" y="769144"/>
                  </a:lnTo>
                  <a:lnTo>
                    <a:pt x="2152254" y="775097"/>
                  </a:lnTo>
                  <a:lnTo>
                    <a:pt x="2151461" y="779860"/>
                  </a:lnTo>
                  <a:lnTo>
                    <a:pt x="2150271" y="785416"/>
                  </a:lnTo>
                  <a:lnTo>
                    <a:pt x="2149081" y="790972"/>
                  </a:lnTo>
                  <a:lnTo>
                    <a:pt x="2147494" y="796132"/>
                  </a:lnTo>
                  <a:lnTo>
                    <a:pt x="2145114" y="800894"/>
                  </a:lnTo>
                  <a:lnTo>
                    <a:pt x="2143131" y="805657"/>
                  </a:lnTo>
                  <a:lnTo>
                    <a:pt x="2140751" y="810816"/>
                  </a:lnTo>
                  <a:lnTo>
                    <a:pt x="2137578" y="815579"/>
                  </a:lnTo>
                  <a:lnTo>
                    <a:pt x="2135198" y="819547"/>
                  </a:lnTo>
                  <a:lnTo>
                    <a:pt x="2131629" y="824310"/>
                  </a:lnTo>
                  <a:lnTo>
                    <a:pt x="2128852" y="827882"/>
                  </a:lnTo>
                  <a:lnTo>
                    <a:pt x="2124886" y="832247"/>
                  </a:lnTo>
                  <a:lnTo>
                    <a:pt x="2121713" y="836216"/>
                  </a:lnTo>
                  <a:lnTo>
                    <a:pt x="2117350" y="839788"/>
                  </a:lnTo>
                  <a:lnTo>
                    <a:pt x="2113780" y="843360"/>
                  </a:lnTo>
                  <a:lnTo>
                    <a:pt x="2109417" y="846535"/>
                  </a:lnTo>
                  <a:lnTo>
                    <a:pt x="2105054" y="849710"/>
                  </a:lnTo>
                  <a:lnTo>
                    <a:pt x="2100691" y="852488"/>
                  </a:lnTo>
                  <a:lnTo>
                    <a:pt x="2095931" y="854869"/>
                  </a:lnTo>
                  <a:lnTo>
                    <a:pt x="2091171" y="857647"/>
                  </a:lnTo>
                  <a:lnTo>
                    <a:pt x="2086411" y="859632"/>
                  </a:lnTo>
                  <a:lnTo>
                    <a:pt x="2081255" y="861616"/>
                  </a:lnTo>
                  <a:lnTo>
                    <a:pt x="2076099" y="863601"/>
                  </a:lnTo>
                  <a:lnTo>
                    <a:pt x="2070942" y="865188"/>
                  </a:lnTo>
                  <a:lnTo>
                    <a:pt x="2065786" y="866379"/>
                  </a:lnTo>
                  <a:lnTo>
                    <a:pt x="2060233" y="867172"/>
                  </a:lnTo>
                  <a:lnTo>
                    <a:pt x="2054680" y="867966"/>
                  </a:lnTo>
                  <a:lnTo>
                    <a:pt x="2049127" y="868363"/>
                  </a:lnTo>
                  <a:lnTo>
                    <a:pt x="2043178" y="868363"/>
                  </a:lnTo>
                  <a:lnTo>
                    <a:pt x="988111" y="868363"/>
                  </a:lnTo>
                  <a:lnTo>
                    <a:pt x="982954" y="868363"/>
                  </a:lnTo>
                  <a:lnTo>
                    <a:pt x="977401" y="867966"/>
                  </a:lnTo>
                  <a:lnTo>
                    <a:pt x="971452" y="867172"/>
                  </a:lnTo>
                  <a:lnTo>
                    <a:pt x="966295" y="866379"/>
                  </a:lnTo>
                  <a:lnTo>
                    <a:pt x="960742" y="865188"/>
                  </a:lnTo>
                  <a:lnTo>
                    <a:pt x="955586" y="863601"/>
                  </a:lnTo>
                  <a:lnTo>
                    <a:pt x="950430" y="861616"/>
                  </a:lnTo>
                  <a:lnTo>
                    <a:pt x="945273" y="859632"/>
                  </a:lnTo>
                  <a:lnTo>
                    <a:pt x="940514" y="857647"/>
                  </a:lnTo>
                  <a:lnTo>
                    <a:pt x="935754" y="854869"/>
                  </a:lnTo>
                  <a:lnTo>
                    <a:pt x="930994" y="852488"/>
                  </a:lnTo>
                  <a:lnTo>
                    <a:pt x="926631" y="849710"/>
                  </a:lnTo>
                  <a:lnTo>
                    <a:pt x="922268" y="846535"/>
                  </a:lnTo>
                  <a:lnTo>
                    <a:pt x="918302" y="843360"/>
                  </a:lnTo>
                  <a:lnTo>
                    <a:pt x="913939" y="839788"/>
                  </a:lnTo>
                  <a:lnTo>
                    <a:pt x="910369" y="836216"/>
                  </a:lnTo>
                  <a:lnTo>
                    <a:pt x="906402" y="832247"/>
                  </a:lnTo>
                  <a:lnTo>
                    <a:pt x="903229" y="827882"/>
                  </a:lnTo>
                  <a:lnTo>
                    <a:pt x="899659" y="824310"/>
                  </a:lnTo>
                  <a:lnTo>
                    <a:pt x="896883" y="819547"/>
                  </a:lnTo>
                  <a:lnTo>
                    <a:pt x="893710" y="815579"/>
                  </a:lnTo>
                  <a:lnTo>
                    <a:pt x="891330" y="810816"/>
                  </a:lnTo>
                  <a:lnTo>
                    <a:pt x="888950" y="805657"/>
                  </a:lnTo>
                  <a:lnTo>
                    <a:pt x="886570" y="800894"/>
                  </a:lnTo>
                  <a:lnTo>
                    <a:pt x="884587" y="796132"/>
                  </a:lnTo>
                  <a:lnTo>
                    <a:pt x="883001" y="790972"/>
                  </a:lnTo>
                  <a:lnTo>
                    <a:pt x="881414" y="785416"/>
                  </a:lnTo>
                  <a:lnTo>
                    <a:pt x="879827" y="779860"/>
                  </a:lnTo>
                  <a:lnTo>
                    <a:pt x="879034" y="775097"/>
                  </a:lnTo>
                  <a:lnTo>
                    <a:pt x="878241" y="769144"/>
                  </a:lnTo>
                  <a:lnTo>
                    <a:pt x="877844" y="763588"/>
                  </a:lnTo>
                  <a:lnTo>
                    <a:pt x="877844" y="758032"/>
                  </a:lnTo>
                  <a:lnTo>
                    <a:pt x="877844" y="696913"/>
                  </a:lnTo>
                  <a:lnTo>
                    <a:pt x="833420" y="723504"/>
                  </a:lnTo>
                  <a:lnTo>
                    <a:pt x="804862" y="676672"/>
                  </a:lnTo>
                  <a:lnTo>
                    <a:pt x="877844" y="633413"/>
                  </a:lnTo>
                  <a:lnTo>
                    <a:pt x="877844" y="110332"/>
                  </a:lnTo>
                  <a:lnTo>
                    <a:pt x="877844" y="105172"/>
                  </a:lnTo>
                  <a:lnTo>
                    <a:pt x="878241" y="99219"/>
                  </a:lnTo>
                  <a:lnTo>
                    <a:pt x="879034" y="93663"/>
                  </a:lnTo>
                  <a:lnTo>
                    <a:pt x="879827" y="88107"/>
                  </a:lnTo>
                  <a:lnTo>
                    <a:pt x="881414" y="82947"/>
                  </a:lnTo>
                  <a:lnTo>
                    <a:pt x="883001" y="77788"/>
                  </a:lnTo>
                  <a:lnTo>
                    <a:pt x="884587" y="72628"/>
                  </a:lnTo>
                  <a:lnTo>
                    <a:pt x="886570" y="67469"/>
                  </a:lnTo>
                  <a:lnTo>
                    <a:pt x="888950" y="62707"/>
                  </a:lnTo>
                  <a:lnTo>
                    <a:pt x="891330" y="57944"/>
                  </a:lnTo>
                  <a:lnTo>
                    <a:pt x="893710" y="53182"/>
                  </a:lnTo>
                  <a:lnTo>
                    <a:pt x="896883" y="48816"/>
                  </a:lnTo>
                  <a:lnTo>
                    <a:pt x="899659" y="44451"/>
                  </a:lnTo>
                  <a:lnTo>
                    <a:pt x="903229" y="40085"/>
                  </a:lnTo>
                  <a:lnTo>
                    <a:pt x="910369" y="32544"/>
                  </a:lnTo>
                  <a:lnTo>
                    <a:pt x="918302" y="25401"/>
                  </a:lnTo>
                  <a:lnTo>
                    <a:pt x="922268" y="21828"/>
                  </a:lnTo>
                  <a:lnTo>
                    <a:pt x="926631" y="19050"/>
                  </a:lnTo>
                  <a:lnTo>
                    <a:pt x="930994" y="16272"/>
                  </a:lnTo>
                  <a:lnTo>
                    <a:pt x="935754" y="13494"/>
                  </a:lnTo>
                  <a:lnTo>
                    <a:pt x="940514" y="11113"/>
                  </a:lnTo>
                  <a:lnTo>
                    <a:pt x="945273" y="8732"/>
                  </a:lnTo>
                  <a:lnTo>
                    <a:pt x="950430" y="6747"/>
                  </a:lnTo>
                  <a:lnTo>
                    <a:pt x="955586" y="5160"/>
                  </a:lnTo>
                  <a:lnTo>
                    <a:pt x="960742" y="3572"/>
                  </a:lnTo>
                  <a:lnTo>
                    <a:pt x="966295" y="1985"/>
                  </a:lnTo>
                  <a:lnTo>
                    <a:pt x="971452" y="1191"/>
                  </a:lnTo>
                  <a:lnTo>
                    <a:pt x="977401" y="397"/>
                  </a:lnTo>
                  <a:lnTo>
                    <a:pt x="9829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" name="2"/>
          <p:cNvSpPr/>
          <p:nvPr>
            <p:custDataLst>
              <p:tags r:id="rId1"/>
            </p:custDataLst>
          </p:nvPr>
        </p:nvSpPr>
        <p:spPr>
          <a:xfrm>
            <a:off x="5998020" y="78908"/>
            <a:ext cx="765377" cy="756534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1"/>
          <p:cNvSpPr/>
          <p:nvPr>
            <p:custDataLst>
              <p:tags r:id="rId2"/>
            </p:custDataLst>
          </p:nvPr>
        </p:nvSpPr>
        <p:spPr>
          <a:xfrm>
            <a:off x="5272345" y="-285387"/>
            <a:ext cx="520817" cy="520817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4" name="3"/>
          <p:cNvSpPr/>
          <p:nvPr>
            <p:custDataLst>
              <p:tags r:id="rId3"/>
            </p:custDataLst>
          </p:nvPr>
        </p:nvSpPr>
        <p:spPr>
          <a:xfrm>
            <a:off x="6839826" y="-572185"/>
            <a:ext cx="947414" cy="936468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4"/>
          <p:cNvSpPr/>
          <p:nvPr>
            <p:custDataLst>
              <p:tags r:id="rId4"/>
            </p:custDataLst>
          </p:nvPr>
        </p:nvSpPr>
        <p:spPr>
          <a:xfrm>
            <a:off x="7993634" y="-97341"/>
            <a:ext cx="596669" cy="589775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6" name="6"/>
          <p:cNvSpPr/>
          <p:nvPr>
            <p:custDataLst>
              <p:tags r:id="rId5"/>
            </p:custDataLst>
          </p:nvPr>
        </p:nvSpPr>
        <p:spPr>
          <a:xfrm>
            <a:off x="8797087" y="-510681"/>
            <a:ext cx="722005" cy="713663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7" name="5"/>
          <p:cNvSpPr/>
          <p:nvPr>
            <p:custDataLst>
              <p:tags r:id="rId6"/>
            </p:custDataLst>
          </p:nvPr>
        </p:nvSpPr>
        <p:spPr>
          <a:xfrm>
            <a:off x="8647909" y="423634"/>
            <a:ext cx="195306" cy="1953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249" tIns="51123" rIns="102249" bIns="51123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8" name="8"/>
          <p:cNvSpPr/>
          <p:nvPr>
            <p:custDataLst>
              <p:tags r:id="rId7"/>
            </p:custDataLst>
          </p:nvPr>
        </p:nvSpPr>
        <p:spPr>
          <a:xfrm flipH="1">
            <a:off x="2371520" y="4912873"/>
            <a:ext cx="765377" cy="756534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9" name="7"/>
          <p:cNvSpPr/>
          <p:nvPr>
            <p:custDataLst>
              <p:tags r:id="rId8"/>
            </p:custDataLst>
          </p:nvPr>
        </p:nvSpPr>
        <p:spPr>
          <a:xfrm flipH="1">
            <a:off x="3348157" y="4734697"/>
            <a:ext cx="520817" cy="520817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0" name="9"/>
          <p:cNvSpPr/>
          <p:nvPr>
            <p:custDataLst>
              <p:tags r:id="rId9"/>
            </p:custDataLst>
          </p:nvPr>
        </p:nvSpPr>
        <p:spPr>
          <a:xfrm flipH="1">
            <a:off x="1259632" y="4587974"/>
            <a:ext cx="947414" cy="936468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41" name="9"/>
          <p:cNvSpPr/>
          <p:nvPr>
            <p:custDataLst>
              <p:tags r:id="rId10"/>
            </p:custDataLst>
          </p:nvPr>
        </p:nvSpPr>
        <p:spPr>
          <a:xfrm flipH="1">
            <a:off x="524650" y="4934310"/>
            <a:ext cx="596669" cy="589775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2" name="11"/>
          <p:cNvSpPr/>
          <p:nvPr>
            <p:custDataLst>
              <p:tags r:id="rId11"/>
            </p:custDataLst>
          </p:nvPr>
        </p:nvSpPr>
        <p:spPr>
          <a:xfrm flipH="1">
            <a:off x="-418155" y="4578455"/>
            <a:ext cx="722005" cy="713663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43" name="10"/>
          <p:cNvSpPr/>
          <p:nvPr>
            <p:custDataLst>
              <p:tags r:id="rId12"/>
            </p:custDataLst>
          </p:nvPr>
        </p:nvSpPr>
        <p:spPr>
          <a:xfrm flipH="1">
            <a:off x="257710" y="5511785"/>
            <a:ext cx="195306" cy="19530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pic>
        <p:nvPicPr>
          <p:cNvPr id="45" name="jim brickman - angel eyes.mp3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32040" y="551178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vortex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5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24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675"/>
                            </p:stCondLst>
                            <p:childTnLst>
                              <p:par>
                                <p:cTn id="57" presetID="23" presetClass="entr" presetSubtype="528" fill="hold" grpId="0" nodeType="afterEffect">
                                  <p:stCondLst>
                                    <p:cond delay="218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32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32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32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32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318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99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99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99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99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3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grpId="0" nodeType="withEffect">
                                  <p:stCondLst>
                                    <p:cond delay="353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3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grpId="0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997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97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97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97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3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579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4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4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4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4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3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fill="hold" grpId="0" nodeType="withEffect">
                                  <p:stCondLst>
                                    <p:cond delay="592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6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6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6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6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91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1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1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1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fill="hold" grpId="0" nodeType="withEffect">
                                  <p:stCondLst>
                                    <p:cond delay="361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9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9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9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9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528" fill="hold" grpId="0" nodeType="withEffect">
                                  <p:stCondLst>
                                    <p:cond delay="311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2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2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2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2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fill="hold" grpId="0" nodeType="withEffect">
                                  <p:stCondLst>
                                    <p:cond delay="265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43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43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43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43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fill="hold" grpId="0" nodeType="withEffect">
                                  <p:stCondLst>
                                    <p:cond delay="459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774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74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74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74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3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528" fill="hold" grpId="0" nodeType="withEffect">
                                  <p:stCondLst>
                                    <p:cond delay="364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675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75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75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75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3">
                <p:cTn id="15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12" grpId="0"/>
      <p:bldP spid="13" grpId="0"/>
      <p:bldP spid="14" grpId="0" animBg="1"/>
      <p:bldP spid="17" grpId="0" animBg="1"/>
      <p:bldP spid="18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bldLvl="0" animBg="1"/>
      <p:bldP spid="35" grpId="1" bldLvl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57205" y="1023734"/>
            <a:ext cx="6586815" cy="1404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931790"/>
            <a:ext cx="4284268" cy="1404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491630"/>
            <a:ext cx="7959928" cy="2268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059832" y="1997469"/>
            <a:ext cx="14630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XXXX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2291" y="2716718"/>
            <a:ext cx="1027882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8618" y="2716718"/>
            <a:ext cx="985236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2291" y="2932866"/>
            <a:ext cx="1027882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8618" y="2932866"/>
            <a:ext cx="985236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2298" y="2716718"/>
            <a:ext cx="985236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2298" y="2932866"/>
            <a:ext cx="985236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53859" y="1984635"/>
            <a:ext cx="1303346" cy="1303346"/>
            <a:chOff x="1253859" y="1984635"/>
            <a:chExt cx="1303346" cy="1303346"/>
          </a:xfrm>
        </p:grpSpPr>
        <p:grpSp>
          <p:nvGrpSpPr>
            <p:cNvPr id="19" name="组合 18"/>
            <p:cNvGrpSpPr/>
            <p:nvPr/>
          </p:nvGrpSpPr>
          <p:grpSpPr>
            <a:xfrm>
              <a:off x="1253859" y="1984635"/>
              <a:ext cx="1303346" cy="1303346"/>
              <a:chOff x="6775328" y="630868"/>
              <a:chExt cx="1652852" cy="165285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6775328" y="630868"/>
                <a:ext cx="1652852" cy="1652852"/>
              </a:xfrm>
              <a:prstGeom prst="ellipse">
                <a:avLst/>
              </a:prstGeom>
              <a:gradFill flip="none" rotWithShape="1">
                <a:gsLst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18900000" scaled="0"/>
                <a:tileRect/>
              </a:gradFill>
              <a:ln w="5397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 bwMode="auto">
              <a:xfrm>
                <a:off x="6959915" y="815455"/>
                <a:ext cx="1283679" cy="12836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76200" dist="101600" dir="180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71" tIns="34285" rIns="68571" bIns="34285" numCol="1" spcCol="0" rtlCol="0" fromWordArt="0" anchor="ctr" anchorCtr="0" forceAA="0" compatLnSpc="1">
                <a:noAutofit/>
              </a:bodyPr>
              <a:lstStyle/>
              <a:p>
                <a:pPr algn="ctr" defTabSz="685800"/>
                <a:endParaRPr lang="en-US" sz="2100" b="1"/>
              </a:p>
            </p:txBody>
          </p:sp>
        </p:grpSp>
        <p:sp>
          <p:nvSpPr>
            <p:cNvPr id="21" name="KSO_Shape"/>
            <p:cNvSpPr/>
            <p:nvPr/>
          </p:nvSpPr>
          <p:spPr bwMode="auto">
            <a:xfrm>
              <a:off x="1653532" y="2384308"/>
              <a:ext cx="504000" cy="504000"/>
            </a:xfrm>
            <a:custGeom>
              <a:avLst/>
              <a:gdLst>
                <a:gd name="T0" fmla="*/ 1166395 w 3845"/>
                <a:gd name="T1" fmla="*/ 911373 h 3810"/>
                <a:gd name="T2" fmla="*/ 1340582 w 3845"/>
                <a:gd name="T3" fmla="*/ 945561 h 3810"/>
                <a:gd name="T4" fmla="*/ 1800397 w 3845"/>
                <a:gd name="T5" fmla="*/ 485660 h 3810"/>
                <a:gd name="T6" fmla="*/ 1793842 w 3845"/>
                <a:gd name="T7" fmla="*/ 407917 h 3810"/>
                <a:gd name="T8" fmla="*/ 1467476 w 3845"/>
                <a:gd name="T9" fmla="*/ 757292 h 3810"/>
                <a:gd name="T10" fmla="*/ 1159371 w 3845"/>
                <a:gd name="T11" fmla="*/ 701561 h 3810"/>
                <a:gd name="T12" fmla="*/ 1053548 w 3845"/>
                <a:gd name="T13" fmla="*/ 406512 h 3810"/>
                <a:gd name="T14" fmla="*/ 1405199 w 3845"/>
                <a:gd name="T15" fmla="*/ 30442 h 3810"/>
                <a:gd name="T16" fmla="*/ 1340582 w 3845"/>
                <a:gd name="T17" fmla="*/ 25290 h 3810"/>
                <a:gd name="T18" fmla="*/ 880766 w 3845"/>
                <a:gd name="T19" fmla="*/ 485660 h 3810"/>
                <a:gd name="T20" fmla="*/ 919162 w 3845"/>
                <a:gd name="T21" fmla="*/ 669246 h 3810"/>
                <a:gd name="T22" fmla="*/ 480418 w 3845"/>
                <a:gd name="T23" fmla="*/ 1205485 h 3810"/>
                <a:gd name="T24" fmla="*/ 398475 w 3845"/>
                <a:gd name="T25" fmla="*/ 1193309 h 3810"/>
                <a:gd name="T26" fmla="*/ 114720 w 3845"/>
                <a:gd name="T27" fmla="*/ 1477586 h 3810"/>
                <a:gd name="T28" fmla="*/ 398475 w 3845"/>
                <a:gd name="T29" fmla="*/ 1761395 h 3810"/>
                <a:gd name="T30" fmla="*/ 682699 w 3845"/>
                <a:gd name="T31" fmla="*/ 1477586 h 3810"/>
                <a:gd name="T32" fmla="*/ 661628 w 3845"/>
                <a:gd name="T33" fmla="*/ 1370338 h 3810"/>
                <a:gd name="T34" fmla="*/ 1166395 w 3845"/>
                <a:gd name="T35" fmla="*/ 911373 h 3810"/>
                <a:gd name="T36" fmla="*/ 398475 w 3845"/>
                <a:gd name="T37" fmla="*/ 1628389 h 3810"/>
                <a:gd name="T38" fmla="*/ 247701 w 3845"/>
                <a:gd name="T39" fmla="*/ 1477586 h 3810"/>
                <a:gd name="T40" fmla="*/ 398475 w 3845"/>
                <a:gd name="T41" fmla="*/ 1326315 h 3810"/>
                <a:gd name="T42" fmla="*/ 549718 w 3845"/>
                <a:gd name="T43" fmla="*/ 1477586 h 3810"/>
                <a:gd name="T44" fmla="*/ 398475 w 3845"/>
                <a:gd name="T45" fmla="*/ 1628389 h 3810"/>
                <a:gd name="T46" fmla="*/ 426102 w 3845"/>
                <a:gd name="T47" fmla="*/ 554973 h 3810"/>
                <a:gd name="T48" fmla="*/ 694874 w 3845"/>
                <a:gd name="T49" fmla="*/ 830820 h 3810"/>
                <a:gd name="T50" fmla="*/ 824109 w 3845"/>
                <a:gd name="T51" fmla="*/ 701561 h 3810"/>
                <a:gd name="T52" fmla="*/ 554869 w 3845"/>
                <a:gd name="T53" fmla="*/ 425713 h 3810"/>
                <a:gd name="T54" fmla="*/ 619486 w 3845"/>
                <a:gd name="T55" fmla="*/ 361084 h 3810"/>
                <a:gd name="T56" fmla="*/ 258471 w 3845"/>
                <a:gd name="T57" fmla="*/ 0 h 3810"/>
                <a:gd name="T58" fmla="*/ 0 w 3845"/>
                <a:gd name="T59" fmla="*/ 258051 h 3810"/>
                <a:gd name="T60" fmla="*/ 361484 w 3845"/>
                <a:gd name="T61" fmla="*/ 619134 h 3810"/>
                <a:gd name="T62" fmla="*/ 426102 w 3845"/>
                <a:gd name="T63" fmla="*/ 554973 h 3810"/>
                <a:gd name="T64" fmla="*/ 889663 w 3845"/>
                <a:gd name="T65" fmla="*/ 1296342 h 3810"/>
                <a:gd name="T66" fmla="*/ 890131 w 3845"/>
                <a:gd name="T67" fmla="*/ 1296342 h 3810"/>
                <a:gd name="T68" fmla="*/ 889663 w 3845"/>
                <a:gd name="T69" fmla="*/ 1296342 h 3810"/>
                <a:gd name="T70" fmla="*/ 1263321 w 3845"/>
                <a:gd name="T71" fmla="*/ 971788 h 3810"/>
                <a:gd name="T72" fmla="*/ 890131 w 3845"/>
                <a:gd name="T73" fmla="*/ 1296342 h 3810"/>
                <a:gd name="T74" fmla="*/ 1297035 w 3845"/>
                <a:gd name="T75" fmla="*/ 1713157 h 3810"/>
                <a:gd name="T76" fmla="*/ 1555037 w 3845"/>
                <a:gd name="T77" fmla="*/ 1713157 h 3810"/>
                <a:gd name="T78" fmla="*/ 1658519 w 3845"/>
                <a:gd name="T79" fmla="*/ 1610124 h 3810"/>
                <a:gd name="T80" fmla="*/ 1658519 w 3845"/>
                <a:gd name="T81" fmla="*/ 1352073 h 3810"/>
                <a:gd name="T82" fmla="*/ 1263321 w 3845"/>
                <a:gd name="T83" fmla="*/ 971788 h 3810"/>
                <a:gd name="T84" fmla="*/ 1441254 w 3845"/>
                <a:gd name="T85" fmla="*/ 1641970 h 3810"/>
                <a:gd name="T86" fmla="*/ 1376636 w 3845"/>
                <a:gd name="T87" fmla="*/ 1641970 h 3810"/>
                <a:gd name="T88" fmla="*/ 1044652 w 3845"/>
                <a:gd name="T89" fmla="*/ 1310392 h 3810"/>
                <a:gd name="T90" fmla="*/ 1044652 w 3845"/>
                <a:gd name="T91" fmla="*/ 1245293 h 3810"/>
                <a:gd name="T92" fmla="*/ 1109738 w 3845"/>
                <a:gd name="T93" fmla="*/ 1245293 h 3810"/>
                <a:gd name="T94" fmla="*/ 1441254 w 3845"/>
                <a:gd name="T95" fmla="*/ 1577340 h 3810"/>
                <a:gd name="T96" fmla="*/ 1441254 w 3845"/>
                <a:gd name="T97" fmla="*/ 1641970 h 3810"/>
                <a:gd name="T98" fmla="*/ 1587346 w 3845"/>
                <a:gd name="T99" fmla="*/ 1495851 h 3810"/>
                <a:gd name="T100" fmla="*/ 1522260 w 3845"/>
                <a:gd name="T101" fmla="*/ 1495851 h 3810"/>
                <a:gd name="T102" fmla="*/ 1190744 w 3845"/>
                <a:gd name="T103" fmla="*/ 1164272 h 3810"/>
                <a:gd name="T104" fmla="*/ 1190744 w 3845"/>
                <a:gd name="T105" fmla="*/ 1099642 h 3810"/>
                <a:gd name="T106" fmla="*/ 1255830 w 3845"/>
                <a:gd name="T107" fmla="*/ 1099642 h 3810"/>
                <a:gd name="T108" fmla="*/ 1587346 w 3845"/>
                <a:gd name="T109" fmla="*/ 1431221 h 3810"/>
                <a:gd name="T110" fmla="*/ 1587346 w 3845"/>
                <a:gd name="T111" fmla="*/ 1495851 h 38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45" h="3810">
                  <a:moveTo>
                    <a:pt x="2491" y="1946"/>
                  </a:moveTo>
                  <a:cubicBezTo>
                    <a:pt x="2606" y="1993"/>
                    <a:pt x="2731" y="2019"/>
                    <a:pt x="2863" y="2019"/>
                  </a:cubicBezTo>
                  <a:cubicBezTo>
                    <a:pt x="3405" y="2019"/>
                    <a:pt x="3845" y="1579"/>
                    <a:pt x="3845" y="1037"/>
                  </a:cubicBezTo>
                  <a:cubicBezTo>
                    <a:pt x="3845" y="980"/>
                    <a:pt x="3840" y="925"/>
                    <a:pt x="3831" y="871"/>
                  </a:cubicBezTo>
                  <a:cubicBezTo>
                    <a:pt x="3134" y="1617"/>
                    <a:pt x="3134" y="1617"/>
                    <a:pt x="3134" y="1617"/>
                  </a:cubicBezTo>
                  <a:cubicBezTo>
                    <a:pt x="2476" y="1498"/>
                    <a:pt x="2476" y="1498"/>
                    <a:pt x="2476" y="1498"/>
                  </a:cubicBezTo>
                  <a:cubicBezTo>
                    <a:pt x="2250" y="868"/>
                    <a:pt x="2250" y="868"/>
                    <a:pt x="2250" y="868"/>
                  </a:cubicBezTo>
                  <a:cubicBezTo>
                    <a:pt x="3001" y="65"/>
                    <a:pt x="3001" y="65"/>
                    <a:pt x="3001" y="65"/>
                  </a:cubicBezTo>
                  <a:cubicBezTo>
                    <a:pt x="2956" y="59"/>
                    <a:pt x="2910" y="54"/>
                    <a:pt x="2863" y="54"/>
                  </a:cubicBezTo>
                  <a:cubicBezTo>
                    <a:pt x="2320" y="54"/>
                    <a:pt x="1881" y="494"/>
                    <a:pt x="1881" y="1037"/>
                  </a:cubicBezTo>
                  <a:cubicBezTo>
                    <a:pt x="1881" y="1176"/>
                    <a:pt x="1910" y="1309"/>
                    <a:pt x="1963" y="1429"/>
                  </a:cubicBezTo>
                  <a:cubicBezTo>
                    <a:pt x="1659" y="1963"/>
                    <a:pt x="1205" y="2409"/>
                    <a:pt x="1026" y="2574"/>
                  </a:cubicBezTo>
                  <a:cubicBezTo>
                    <a:pt x="971" y="2557"/>
                    <a:pt x="912" y="2548"/>
                    <a:pt x="851" y="2548"/>
                  </a:cubicBezTo>
                  <a:cubicBezTo>
                    <a:pt x="516" y="2548"/>
                    <a:pt x="245" y="2820"/>
                    <a:pt x="245" y="3155"/>
                  </a:cubicBezTo>
                  <a:cubicBezTo>
                    <a:pt x="245" y="3490"/>
                    <a:pt x="516" y="3761"/>
                    <a:pt x="851" y="3761"/>
                  </a:cubicBezTo>
                  <a:cubicBezTo>
                    <a:pt x="1186" y="3761"/>
                    <a:pt x="1458" y="3490"/>
                    <a:pt x="1458" y="3155"/>
                  </a:cubicBezTo>
                  <a:cubicBezTo>
                    <a:pt x="1458" y="3074"/>
                    <a:pt x="1442" y="2997"/>
                    <a:pt x="1413" y="2926"/>
                  </a:cubicBezTo>
                  <a:cubicBezTo>
                    <a:pt x="1548" y="2747"/>
                    <a:pt x="1914" y="2308"/>
                    <a:pt x="2491" y="1946"/>
                  </a:cubicBezTo>
                  <a:close/>
                  <a:moveTo>
                    <a:pt x="851" y="3477"/>
                  </a:moveTo>
                  <a:cubicBezTo>
                    <a:pt x="673" y="3477"/>
                    <a:pt x="529" y="3333"/>
                    <a:pt x="529" y="3155"/>
                  </a:cubicBezTo>
                  <a:cubicBezTo>
                    <a:pt x="529" y="2976"/>
                    <a:pt x="673" y="2832"/>
                    <a:pt x="851" y="2832"/>
                  </a:cubicBezTo>
                  <a:cubicBezTo>
                    <a:pt x="1029" y="2832"/>
                    <a:pt x="1174" y="2976"/>
                    <a:pt x="1174" y="3155"/>
                  </a:cubicBezTo>
                  <a:cubicBezTo>
                    <a:pt x="1174" y="3333"/>
                    <a:pt x="1029" y="3477"/>
                    <a:pt x="851" y="3477"/>
                  </a:cubicBezTo>
                  <a:close/>
                  <a:moveTo>
                    <a:pt x="910" y="1185"/>
                  </a:moveTo>
                  <a:cubicBezTo>
                    <a:pt x="1484" y="1774"/>
                    <a:pt x="1484" y="1774"/>
                    <a:pt x="1484" y="1774"/>
                  </a:cubicBezTo>
                  <a:cubicBezTo>
                    <a:pt x="1760" y="1498"/>
                    <a:pt x="1760" y="1498"/>
                    <a:pt x="1760" y="1498"/>
                  </a:cubicBezTo>
                  <a:cubicBezTo>
                    <a:pt x="1185" y="909"/>
                    <a:pt x="1185" y="909"/>
                    <a:pt x="1185" y="909"/>
                  </a:cubicBezTo>
                  <a:cubicBezTo>
                    <a:pt x="1323" y="771"/>
                    <a:pt x="1323" y="771"/>
                    <a:pt x="1323" y="771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0" y="551"/>
                    <a:pt x="0" y="551"/>
                    <a:pt x="0" y="551"/>
                  </a:cubicBezTo>
                  <a:cubicBezTo>
                    <a:pt x="772" y="1322"/>
                    <a:pt x="772" y="1322"/>
                    <a:pt x="772" y="1322"/>
                  </a:cubicBezTo>
                  <a:lnTo>
                    <a:pt x="910" y="1185"/>
                  </a:lnTo>
                  <a:close/>
                  <a:moveTo>
                    <a:pt x="1900" y="2768"/>
                  </a:moveTo>
                  <a:cubicBezTo>
                    <a:pt x="1900" y="2768"/>
                    <a:pt x="1901" y="2768"/>
                    <a:pt x="1901" y="2768"/>
                  </a:cubicBezTo>
                  <a:cubicBezTo>
                    <a:pt x="1900" y="2767"/>
                    <a:pt x="1900" y="2768"/>
                    <a:pt x="1900" y="2768"/>
                  </a:cubicBezTo>
                  <a:close/>
                  <a:moveTo>
                    <a:pt x="2698" y="2075"/>
                  </a:moveTo>
                  <a:cubicBezTo>
                    <a:pt x="2698" y="2075"/>
                    <a:pt x="2225" y="2203"/>
                    <a:pt x="1901" y="2768"/>
                  </a:cubicBezTo>
                  <a:cubicBezTo>
                    <a:pt x="1926" y="2776"/>
                    <a:pt x="2770" y="3658"/>
                    <a:pt x="2770" y="3658"/>
                  </a:cubicBezTo>
                  <a:cubicBezTo>
                    <a:pt x="2923" y="3810"/>
                    <a:pt x="3169" y="3810"/>
                    <a:pt x="3321" y="3658"/>
                  </a:cubicBezTo>
                  <a:cubicBezTo>
                    <a:pt x="3542" y="3438"/>
                    <a:pt x="3542" y="3438"/>
                    <a:pt x="3542" y="3438"/>
                  </a:cubicBezTo>
                  <a:cubicBezTo>
                    <a:pt x="3694" y="3285"/>
                    <a:pt x="3694" y="3039"/>
                    <a:pt x="3542" y="2887"/>
                  </a:cubicBezTo>
                  <a:lnTo>
                    <a:pt x="2698" y="2075"/>
                  </a:lnTo>
                  <a:close/>
                  <a:moveTo>
                    <a:pt x="3078" y="3506"/>
                  </a:moveTo>
                  <a:cubicBezTo>
                    <a:pt x="3040" y="3544"/>
                    <a:pt x="2978" y="3544"/>
                    <a:pt x="2940" y="3506"/>
                  </a:cubicBezTo>
                  <a:cubicBezTo>
                    <a:pt x="2231" y="2798"/>
                    <a:pt x="2231" y="2798"/>
                    <a:pt x="2231" y="2798"/>
                  </a:cubicBezTo>
                  <a:cubicBezTo>
                    <a:pt x="2193" y="2760"/>
                    <a:pt x="2193" y="2698"/>
                    <a:pt x="2231" y="2659"/>
                  </a:cubicBezTo>
                  <a:cubicBezTo>
                    <a:pt x="2270" y="2621"/>
                    <a:pt x="2332" y="2621"/>
                    <a:pt x="2370" y="2659"/>
                  </a:cubicBezTo>
                  <a:cubicBezTo>
                    <a:pt x="3078" y="3368"/>
                    <a:pt x="3078" y="3368"/>
                    <a:pt x="3078" y="3368"/>
                  </a:cubicBezTo>
                  <a:cubicBezTo>
                    <a:pt x="3116" y="3406"/>
                    <a:pt x="3116" y="3468"/>
                    <a:pt x="3078" y="3506"/>
                  </a:cubicBezTo>
                  <a:close/>
                  <a:moveTo>
                    <a:pt x="3390" y="3194"/>
                  </a:moveTo>
                  <a:cubicBezTo>
                    <a:pt x="3352" y="3233"/>
                    <a:pt x="3290" y="3233"/>
                    <a:pt x="3251" y="3194"/>
                  </a:cubicBezTo>
                  <a:cubicBezTo>
                    <a:pt x="2543" y="2486"/>
                    <a:pt x="2543" y="2486"/>
                    <a:pt x="2543" y="2486"/>
                  </a:cubicBezTo>
                  <a:cubicBezTo>
                    <a:pt x="2505" y="2448"/>
                    <a:pt x="2505" y="2386"/>
                    <a:pt x="2543" y="2348"/>
                  </a:cubicBezTo>
                  <a:cubicBezTo>
                    <a:pt x="2581" y="2309"/>
                    <a:pt x="2643" y="2309"/>
                    <a:pt x="2682" y="2348"/>
                  </a:cubicBezTo>
                  <a:cubicBezTo>
                    <a:pt x="3390" y="3056"/>
                    <a:pt x="3390" y="3056"/>
                    <a:pt x="3390" y="3056"/>
                  </a:cubicBezTo>
                  <a:cubicBezTo>
                    <a:pt x="3428" y="3094"/>
                    <a:pt x="3428" y="3156"/>
                    <a:pt x="3390" y="3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6000">
        <p14:warp dir="in"/>
      </p:transition>
    </mc:Choice>
    <mc:Fallback>
      <p:transition spd="slow" advTm="6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 animBg="1"/>
          <p:bldP spid="8" grpId="0" animBg="1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 animBg="1"/>
          <p:bldP spid="8" grpId="0" animBg="1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24176"/>
            <a:ext cx="2448272" cy="361935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标题文字</a:t>
            </a:r>
            <a:endParaRPr dirty="0"/>
          </a:p>
        </p:txBody>
      </p:sp>
      <p:sp>
        <p:nvSpPr>
          <p:cNvPr id="18" name="矩形 16"/>
          <p:cNvSpPr>
            <a:spLocks noChangeAspect="1"/>
          </p:cNvSpPr>
          <p:nvPr/>
        </p:nvSpPr>
        <p:spPr>
          <a:xfrm flipH="1">
            <a:off x="3002225" y="1340542"/>
            <a:ext cx="3377177" cy="579600"/>
          </a:xfrm>
          <a:custGeom>
            <a:avLst/>
            <a:gdLst/>
            <a:ahLst/>
            <a:cxnLst/>
            <a:rect l="l" t="t" r="r" b="b"/>
            <a:pathLst>
              <a:path w="4824536" h="900000">
                <a:moveTo>
                  <a:pt x="4442750" y="0"/>
                </a:moveTo>
                <a:lnTo>
                  <a:pt x="3745782" y="0"/>
                </a:lnTo>
                <a:lnTo>
                  <a:pt x="2088232" y="0"/>
                </a:lnTo>
                <a:lnTo>
                  <a:pt x="986366" y="0"/>
                </a:lnTo>
                <a:lnTo>
                  <a:pt x="0" y="0"/>
                </a:lnTo>
                <a:lnTo>
                  <a:pt x="0" y="900000"/>
                </a:lnTo>
                <a:lnTo>
                  <a:pt x="986366" y="900000"/>
                </a:lnTo>
                <a:lnTo>
                  <a:pt x="2088232" y="900000"/>
                </a:lnTo>
                <a:lnTo>
                  <a:pt x="2088232" y="899442"/>
                </a:lnTo>
                <a:lnTo>
                  <a:pt x="4392107" y="898274"/>
                </a:lnTo>
                <a:cubicBezTo>
                  <a:pt x="4496992" y="895112"/>
                  <a:pt x="4432158" y="898357"/>
                  <a:pt x="4516072" y="897529"/>
                </a:cubicBezTo>
                <a:cubicBezTo>
                  <a:pt x="4615477" y="897454"/>
                  <a:pt x="4584693" y="881150"/>
                  <a:pt x="4642359" y="803716"/>
                </a:cubicBezTo>
                <a:lnTo>
                  <a:pt x="4672229" y="750449"/>
                </a:lnTo>
                <a:lnTo>
                  <a:pt x="4801673" y="528444"/>
                </a:lnTo>
                <a:cubicBezTo>
                  <a:pt x="4810479" y="504304"/>
                  <a:pt x="4824537" y="485657"/>
                  <a:pt x="4824536" y="466402"/>
                </a:cubicBezTo>
                <a:cubicBezTo>
                  <a:pt x="4824536" y="415692"/>
                  <a:pt x="4801694" y="369066"/>
                  <a:pt x="4768777" y="316325"/>
                </a:cubicBezTo>
                <a:lnTo>
                  <a:pt x="4677738" y="166883"/>
                </a:lnTo>
                <a:lnTo>
                  <a:pt x="4625363" y="75019"/>
                </a:lnTo>
                <a:cubicBezTo>
                  <a:pt x="4581294" y="11132"/>
                  <a:pt x="4562613" y="2588"/>
                  <a:pt x="4480026" y="2188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56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540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6"/>
          <p:cNvSpPr>
            <a:spLocks noChangeAspect="1"/>
          </p:cNvSpPr>
          <p:nvPr/>
        </p:nvSpPr>
        <p:spPr>
          <a:xfrm flipH="1">
            <a:off x="3002225" y="3071092"/>
            <a:ext cx="3377177" cy="579600"/>
          </a:xfrm>
          <a:custGeom>
            <a:avLst/>
            <a:gdLst/>
            <a:ahLst/>
            <a:cxnLst/>
            <a:rect l="l" t="t" r="r" b="b"/>
            <a:pathLst>
              <a:path w="4824536" h="900000">
                <a:moveTo>
                  <a:pt x="4442750" y="0"/>
                </a:moveTo>
                <a:lnTo>
                  <a:pt x="3745782" y="0"/>
                </a:lnTo>
                <a:lnTo>
                  <a:pt x="2088232" y="0"/>
                </a:lnTo>
                <a:lnTo>
                  <a:pt x="986366" y="0"/>
                </a:lnTo>
                <a:lnTo>
                  <a:pt x="0" y="0"/>
                </a:lnTo>
                <a:lnTo>
                  <a:pt x="0" y="900000"/>
                </a:lnTo>
                <a:lnTo>
                  <a:pt x="986366" y="900000"/>
                </a:lnTo>
                <a:lnTo>
                  <a:pt x="2088232" y="900000"/>
                </a:lnTo>
                <a:lnTo>
                  <a:pt x="2088232" y="899442"/>
                </a:lnTo>
                <a:lnTo>
                  <a:pt x="4392107" y="898274"/>
                </a:lnTo>
                <a:cubicBezTo>
                  <a:pt x="4496992" y="895112"/>
                  <a:pt x="4432158" y="898357"/>
                  <a:pt x="4516072" y="897529"/>
                </a:cubicBezTo>
                <a:cubicBezTo>
                  <a:pt x="4615477" y="897454"/>
                  <a:pt x="4584693" y="881150"/>
                  <a:pt x="4642359" y="803716"/>
                </a:cubicBezTo>
                <a:lnTo>
                  <a:pt x="4672229" y="750449"/>
                </a:lnTo>
                <a:lnTo>
                  <a:pt x="4801673" y="528444"/>
                </a:lnTo>
                <a:cubicBezTo>
                  <a:pt x="4810479" y="504304"/>
                  <a:pt x="4824537" y="485657"/>
                  <a:pt x="4824536" y="466402"/>
                </a:cubicBezTo>
                <a:cubicBezTo>
                  <a:pt x="4824536" y="415692"/>
                  <a:pt x="4801694" y="369066"/>
                  <a:pt x="4768777" y="316325"/>
                </a:cubicBezTo>
                <a:lnTo>
                  <a:pt x="4677738" y="166883"/>
                </a:lnTo>
                <a:lnTo>
                  <a:pt x="4625363" y="75019"/>
                </a:lnTo>
                <a:cubicBezTo>
                  <a:pt x="4581294" y="11132"/>
                  <a:pt x="4562613" y="2588"/>
                  <a:pt x="4480026" y="2188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56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540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6"/>
          <p:cNvSpPr>
            <a:spLocks noChangeAspect="1"/>
          </p:cNvSpPr>
          <p:nvPr/>
        </p:nvSpPr>
        <p:spPr>
          <a:xfrm>
            <a:off x="4797520" y="2188672"/>
            <a:ext cx="3377177" cy="579600"/>
          </a:xfrm>
          <a:custGeom>
            <a:avLst/>
            <a:gdLst/>
            <a:ahLst/>
            <a:cxnLst/>
            <a:rect l="l" t="t" r="r" b="b"/>
            <a:pathLst>
              <a:path w="4824536" h="900000">
                <a:moveTo>
                  <a:pt x="4442750" y="0"/>
                </a:moveTo>
                <a:lnTo>
                  <a:pt x="3745782" y="0"/>
                </a:lnTo>
                <a:lnTo>
                  <a:pt x="2088232" y="0"/>
                </a:lnTo>
                <a:lnTo>
                  <a:pt x="986366" y="0"/>
                </a:lnTo>
                <a:lnTo>
                  <a:pt x="0" y="0"/>
                </a:lnTo>
                <a:lnTo>
                  <a:pt x="0" y="900000"/>
                </a:lnTo>
                <a:lnTo>
                  <a:pt x="986366" y="900000"/>
                </a:lnTo>
                <a:lnTo>
                  <a:pt x="2088232" y="900000"/>
                </a:lnTo>
                <a:lnTo>
                  <a:pt x="2088232" y="899442"/>
                </a:lnTo>
                <a:lnTo>
                  <a:pt x="4392107" y="898274"/>
                </a:lnTo>
                <a:cubicBezTo>
                  <a:pt x="4496992" y="895112"/>
                  <a:pt x="4432158" y="898357"/>
                  <a:pt x="4516072" y="897529"/>
                </a:cubicBezTo>
                <a:cubicBezTo>
                  <a:pt x="4615477" y="897454"/>
                  <a:pt x="4584693" y="881150"/>
                  <a:pt x="4642359" y="803716"/>
                </a:cubicBezTo>
                <a:lnTo>
                  <a:pt x="4672229" y="750449"/>
                </a:lnTo>
                <a:lnTo>
                  <a:pt x="4801673" y="528444"/>
                </a:lnTo>
                <a:cubicBezTo>
                  <a:pt x="4810479" y="504304"/>
                  <a:pt x="4824537" y="485657"/>
                  <a:pt x="4824536" y="466402"/>
                </a:cubicBezTo>
                <a:cubicBezTo>
                  <a:pt x="4824536" y="415692"/>
                  <a:pt x="4801694" y="369066"/>
                  <a:pt x="4768777" y="316325"/>
                </a:cubicBezTo>
                <a:lnTo>
                  <a:pt x="4677738" y="166883"/>
                </a:lnTo>
                <a:lnTo>
                  <a:pt x="4625363" y="75019"/>
                </a:lnTo>
                <a:cubicBezTo>
                  <a:pt x="4581294" y="11132"/>
                  <a:pt x="4562613" y="2588"/>
                  <a:pt x="4480026" y="2188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56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540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16"/>
          <p:cNvSpPr>
            <a:spLocks noChangeAspect="1"/>
          </p:cNvSpPr>
          <p:nvPr/>
        </p:nvSpPr>
        <p:spPr>
          <a:xfrm>
            <a:off x="4797520" y="3936366"/>
            <a:ext cx="3377177" cy="579600"/>
          </a:xfrm>
          <a:custGeom>
            <a:avLst/>
            <a:gdLst/>
            <a:ahLst/>
            <a:cxnLst/>
            <a:rect l="l" t="t" r="r" b="b"/>
            <a:pathLst>
              <a:path w="4824536" h="900000">
                <a:moveTo>
                  <a:pt x="4442750" y="0"/>
                </a:moveTo>
                <a:lnTo>
                  <a:pt x="3745782" y="0"/>
                </a:lnTo>
                <a:lnTo>
                  <a:pt x="2088232" y="0"/>
                </a:lnTo>
                <a:lnTo>
                  <a:pt x="986366" y="0"/>
                </a:lnTo>
                <a:lnTo>
                  <a:pt x="0" y="0"/>
                </a:lnTo>
                <a:lnTo>
                  <a:pt x="0" y="900000"/>
                </a:lnTo>
                <a:lnTo>
                  <a:pt x="986366" y="900000"/>
                </a:lnTo>
                <a:lnTo>
                  <a:pt x="2088232" y="900000"/>
                </a:lnTo>
                <a:lnTo>
                  <a:pt x="2088232" y="899442"/>
                </a:lnTo>
                <a:lnTo>
                  <a:pt x="4392107" y="898274"/>
                </a:lnTo>
                <a:cubicBezTo>
                  <a:pt x="4496992" y="895112"/>
                  <a:pt x="4432158" y="898357"/>
                  <a:pt x="4516072" y="897529"/>
                </a:cubicBezTo>
                <a:cubicBezTo>
                  <a:pt x="4615477" y="897454"/>
                  <a:pt x="4584693" y="881150"/>
                  <a:pt x="4642359" y="803716"/>
                </a:cubicBezTo>
                <a:lnTo>
                  <a:pt x="4672229" y="750449"/>
                </a:lnTo>
                <a:lnTo>
                  <a:pt x="4801673" y="528444"/>
                </a:lnTo>
                <a:cubicBezTo>
                  <a:pt x="4810479" y="504304"/>
                  <a:pt x="4824537" y="485657"/>
                  <a:pt x="4824536" y="466402"/>
                </a:cubicBezTo>
                <a:cubicBezTo>
                  <a:pt x="4824536" y="415692"/>
                  <a:pt x="4801694" y="369066"/>
                  <a:pt x="4768777" y="316325"/>
                </a:cubicBezTo>
                <a:lnTo>
                  <a:pt x="4677738" y="166883"/>
                </a:lnTo>
                <a:lnTo>
                  <a:pt x="4625363" y="75019"/>
                </a:lnTo>
                <a:cubicBezTo>
                  <a:pt x="4581294" y="11132"/>
                  <a:pt x="4562613" y="2588"/>
                  <a:pt x="4480026" y="2188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56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540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807137" y="1413483"/>
            <a:ext cx="432000" cy="432000"/>
            <a:chOff x="4852945" y="955154"/>
            <a:chExt cx="756000" cy="756000"/>
          </a:xfrm>
        </p:grpSpPr>
        <p:sp>
          <p:nvSpPr>
            <p:cNvPr id="23" name="圆角矩形 22"/>
            <p:cNvSpPr/>
            <p:nvPr/>
          </p:nvSpPr>
          <p:spPr>
            <a:xfrm>
              <a:off x="4852945" y="955154"/>
              <a:ext cx="756000" cy="756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88900" dist="38100" dir="14400000">
                <a:prstClr val="black">
                  <a:alpha val="4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97264" y="1000629"/>
              <a:ext cx="667360" cy="584775"/>
            </a:xfrm>
            <a:prstGeom prst="rect">
              <a:avLst/>
            </a:prstGeom>
            <a:noFill/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807137" y="2277873"/>
            <a:ext cx="432000" cy="432000"/>
            <a:chOff x="4852945" y="955154"/>
            <a:chExt cx="756000" cy="756000"/>
          </a:xfrm>
        </p:grpSpPr>
        <p:sp>
          <p:nvSpPr>
            <p:cNvPr id="27" name="圆角矩形 26"/>
            <p:cNvSpPr/>
            <p:nvPr/>
          </p:nvSpPr>
          <p:spPr>
            <a:xfrm>
              <a:off x="4852945" y="955154"/>
              <a:ext cx="756000" cy="75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88900" dist="38100" dir="14400000">
                <a:prstClr val="black">
                  <a:alpha val="4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97264" y="1014073"/>
              <a:ext cx="667360" cy="584775"/>
            </a:xfrm>
            <a:prstGeom prst="rect">
              <a:avLst/>
            </a:prstGeom>
            <a:noFill/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807137" y="3143148"/>
            <a:ext cx="432000" cy="432000"/>
            <a:chOff x="4852945" y="955154"/>
            <a:chExt cx="756000" cy="756000"/>
          </a:xfrm>
        </p:grpSpPr>
        <p:sp>
          <p:nvSpPr>
            <p:cNvPr id="30" name="圆角矩形 29"/>
            <p:cNvSpPr/>
            <p:nvPr/>
          </p:nvSpPr>
          <p:spPr>
            <a:xfrm>
              <a:off x="4852945" y="955154"/>
              <a:ext cx="756000" cy="7560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88900" dist="38100" dir="14400000">
                <a:prstClr val="black">
                  <a:alpha val="4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97264" y="999371"/>
              <a:ext cx="667360" cy="584775"/>
            </a:xfrm>
            <a:prstGeom prst="rect">
              <a:avLst/>
            </a:prstGeom>
            <a:noFill/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07137" y="4008422"/>
            <a:ext cx="432000" cy="432000"/>
            <a:chOff x="4852945" y="955154"/>
            <a:chExt cx="756000" cy="756000"/>
          </a:xfrm>
        </p:grpSpPr>
        <p:sp>
          <p:nvSpPr>
            <p:cNvPr id="33" name="圆角矩形 32"/>
            <p:cNvSpPr/>
            <p:nvPr/>
          </p:nvSpPr>
          <p:spPr>
            <a:xfrm>
              <a:off x="4852945" y="955154"/>
              <a:ext cx="756000" cy="756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88900" dist="38100" dir="14400000">
                <a:prstClr val="black">
                  <a:alpha val="4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97264" y="998745"/>
              <a:ext cx="667360" cy="584775"/>
            </a:xfrm>
            <a:prstGeom prst="rect">
              <a:avLst/>
            </a:prstGeom>
            <a:noFill/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3218244" y="1408937"/>
            <a:ext cx="2052000" cy="438343"/>
            <a:chOff x="1331639" y="1059296"/>
            <a:chExt cx="2931422" cy="626203"/>
          </a:xfrm>
        </p:grpSpPr>
        <p:sp>
          <p:nvSpPr>
            <p:cNvPr id="36" name="MH_Text_2"/>
            <p:cNvSpPr txBox="1"/>
            <p:nvPr>
              <p:custDataLst>
                <p:tags r:id="rId2"/>
              </p:custDataLst>
            </p:nvPr>
          </p:nvSpPr>
          <p:spPr>
            <a:xfrm>
              <a:off x="1331639" y="1320297"/>
              <a:ext cx="2931422" cy="365202"/>
            </a:xfrm>
            <a:prstGeom prst="rect">
              <a:avLst/>
            </a:prstGeom>
            <a:noFill/>
          </p:spPr>
          <p:txBody>
            <a:bodyPr lIns="121912" tIns="60956" rIns="121912" bIns="60956" anchor="ctr">
              <a:noAutofit/>
            </a:bodyPr>
            <a:lstStyle/>
            <a:p>
              <a:pPr>
                <a:defRPr/>
              </a:pPr>
              <a: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您的内容打在这里，或者通过复制您的文本后，在此框中选项粘贴，并选择只保留文字。</a:t>
              </a:r>
              <a:endParaRPr lang="zh-CN" altLang="en-US" sz="7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31640" y="1059296"/>
              <a:ext cx="1839422" cy="2359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3458" tIns="0" rIns="133458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5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Clr>
                  <a:schemeClr val="accent2"/>
                </a:buClr>
                <a:buNone/>
              </a:pPr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XXXX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/>
        </p:nvGrpSpPr>
        <p:grpSpPr>
          <a:xfrm>
            <a:off x="6374831" y="2289969"/>
            <a:ext cx="2052000" cy="418775"/>
            <a:chOff x="1331639" y="1131590"/>
            <a:chExt cx="2931422" cy="598252"/>
          </a:xfrm>
        </p:grpSpPr>
        <p:sp>
          <p:nvSpPr>
            <p:cNvPr id="39" name="MH_Text_2"/>
            <p:cNvSpPr txBox="1"/>
            <p:nvPr>
              <p:custDataLst>
                <p:tags r:id="rId3"/>
              </p:custDataLst>
            </p:nvPr>
          </p:nvSpPr>
          <p:spPr>
            <a:xfrm>
              <a:off x="1331639" y="1364641"/>
              <a:ext cx="2931422" cy="365201"/>
            </a:xfrm>
            <a:prstGeom prst="rect">
              <a:avLst/>
            </a:prstGeom>
            <a:noFill/>
          </p:spPr>
          <p:txBody>
            <a:bodyPr lIns="121912" tIns="60956" rIns="121912" bIns="60956" anchor="ctr">
              <a:noAutofit/>
            </a:bodyPr>
            <a:lstStyle/>
            <a:p>
              <a:pPr>
                <a:defRPr/>
              </a:pPr>
              <a: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您的内容打在这里，或者通过复制您的文本后，在此框中选项粘贴，并选择只保留文字。</a:t>
              </a:r>
              <a:endParaRPr lang="zh-CN" altLang="en-US" sz="7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31640" y="1131590"/>
              <a:ext cx="1839423" cy="2359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3458" tIns="0" rIns="133458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5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0" indent="0">
                <a:lnSpc>
                  <a:spcPct val="100000"/>
                </a:lnSpc>
                <a:buClr>
                  <a:srgbClr val="00B0F0"/>
                </a:buClr>
                <a:buNone/>
              </a:pPr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cs typeface="+mn-cs"/>
                </a:rPr>
                <a:t>XXXX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3240546" y="3155244"/>
            <a:ext cx="2052000" cy="426209"/>
            <a:chOff x="1331639" y="1131590"/>
            <a:chExt cx="2931422" cy="608872"/>
          </a:xfrm>
        </p:grpSpPr>
        <p:sp>
          <p:nvSpPr>
            <p:cNvPr id="42" name="MH_Text_2"/>
            <p:cNvSpPr txBox="1"/>
            <p:nvPr>
              <p:custDataLst>
                <p:tags r:id="rId4"/>
              </p:custDataLst>
            </p:nvPr>
          </p:nvSpPr>
          <p:spPr>
            <a:xfrm>
              <a:off x="1331639" y="1375261"/>
              <a:ext cx="2931422" cy="365201"/>
            </a:xfrm>
            <a:prstGeom prst="rect">
              <a:avLst/>
            </a:prstGeom>
            <a:noFill/>
          </p:spPr>
          <p:txBody>
            <a:bodyPr lIns="121912" tIns="60956" rIns="121912" bIns="60956" anchor="ctr">
              <a:noAutofit/>
            </a:bodyPr>
            <a:lstStyle/>
            <a:p>
              <a:pPr>
                <a:defRPr/>
              </a:pPr>
              <a: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您的内容打在这里，或者通过复制您的文本后，在此框中选项粘贴，并选择只保留文字。</a:t>
              </a:r>
              <a:endParaRPr lang="zh-CN" altLang="en-US" sz="7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31640" y="1131590"/>
              <a:ext cx="1839423" cy="2359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3458" tIns="0" rIns="133458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5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0" indent="0">
                <a:lnSpc>
                  <a:spcPct val="100000"/>
                </a:lnSpc>
                <a:buClr>
                  <a:srgbClr val="00B0F0"/>
                </a:buClr>
                <a:buNone/>
              </a:pPr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cs typeface="+mn-cs"/>
                </a:rPr>
                <a:t>XXXX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4" name="组合 43"/>
          <p:cNvGrpSpPr>
            <a:grpSpLocks noChangeAspect="1"/>
          </p:cNvGrpSpPr>
          <p:nvPr/>
        </p:nvGrpSpPr>
        <p:grpSpPr>
          <a:xfrm>
            <a:off x="6374831" y="4020518"/>
            <a:ext cx="2052000" cy="426209"/>
            <a:chOff x="1331639" y="1131590"/>
            <a:chExt cx="2931422" cy="608872"/>
          </a:xfrm>
        </p:grpSpPr>
        <p:sp>
          <p:nvSpPr>
            <p:cNvPr id="45" name="MH_Text_2"/>
            <p:cNvSpPr txBox="1"/>
            <p:nvPr>
              <p:custDataLst>
                <p:tags r:id="rId5"/>
              </p:custDataLst>
            </p:nvPr>
          </p:nvSpPr>
          <p:spPr>
            <a:xfrm>
              <a:off x="1331639" y="1375261"/>
              <a:ext cx="2931422" cy="365201"/>
            </a:xfrm>
            <a:prstGeom prst="rect">
              <a:avLst/>
            </a:prstGeom>
            <a:noFill/>
          </p:spPr>
          <p:txBody>
            <a:bodyPr lIns="121912" tIns="60956" rIns="121912" bIns="60956" anchor="ctr">
              <a:noAutofit/>
            </a:bodyPr>
            <a:lstStyle/>
            <a:p>
              <a:pPr>
                <a:defRPr/>
              </a:pPr>
              <a: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您的内容打在这里，或者通过复制您的文本后，在此框中选项粘贴，并选择只保留文字。</a:t>
              </a:r>
              <a:endParaRPr lang="zh-CN" altLang="en-US" sz="7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31640" y="1131590"/>
              <a:ext cx="1839423" cy="2359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3458" tIns="0" rIns="133458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5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Clr>
                  <a:schemeClr val="accent2"/>
                </a:buClr>
                <a:buNone/>
              </a:pPr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XXXX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47" name="KSO_Shape"/>
          <p:cNvSpPr>
            <a:spLocks noChangeAspect="1"/>
          </p:cNvSpPr>
          <p:nvPr/>
        </p:nvSpPr>
        <p:spPr>
          <a:xfrm>
            <a:off x="5415942" y="1605217"/>
            <a:ext cx="246427" cy="209061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KSO_Shape"/>
          <p:cNvSpPr>
            <a:spLocks noChangeAspect="1"/>
          </p:cNvSpPr>
          <p:nvPr/>
        </p:nvSpPr>
        <p:spPr bwMode="auto">
          <a:xfrm>
            <a:off x="5400524" y="2380113"/>
            <a:ext cx="277263" cy="231053"/>
          </a:xfrm>
          <a:custGeom>
            <a:avLst/>
            <a:gdLst>
              <a:gd name="T0" fmla="*/ 2147483646 w 282"/>
              <a:gd name="T1" fmla="*/ 2147483646 h 235"/>
              <a:gd name="T2" fmla="*/ 2147483646 w 282"/>
              <a:gd name="T3" fmla="*/ 2147483646 h 235"/>
              <a:gd name="T4" fmla="*/ 2147483646 w 282"/>
              <a:gd name="T5" fmla="*/ 2147483646 h 235"/>
              <a:gd name="T6" fmla="*/ 2147483646 w 282"/>
              <a:gd name="T7" fmla="*/ 2147483646 h 235"/>
              <a:gd name="T8" fmla="*/ 2147483646 w 282"/>
              <a:gd name="T9" fmla="*/ 2147483646 h 235"/>
              <a:gd name="T10" fmla="*/ 2147483646 w 282"/>
              <a:gd name="T11" fmla="*/ 2147483646 h 235"/>
              <a:gd name="T12" fmla="*/ 2147483646 w 282"/>
              <a:gd name="T13" fmla="*/ 2147483646 h 235"/>
              <a:gd name="T14" fmla="*/ 2147483646 w 282"/>
              <a:gd name="T15" fmla="*/ 2147483646 h 235"/>
              <a:gd name="T16" fmla="*/ 2147483646 w 282"/>
              <a:gd name="T17" fmla="*/ 2147483646 h 235"/>
              <a:gd name="T18" fmla="*/ 2147483646 w 282"/>
              <a:gd name="T19" fmla="*/ 2147483646 h 235"/>
              <a:gd name="T20" fmla="*/ 2147483646 w 282"/>
              <a:gd name="T21" fmla="*/ 2147483646 h 235"/>
              <a:gd name="T22" fmla="*/ 2147483646 w 282"/>
              <a:gd name="T23" fmla="*/ 2147483646 h 235"/>
              <a:gd name="T24" fmla="*/ 2147483646 w 282"/>
              <a:gd name="T25" fmla="*/ 2147483646 h 235"/>
              <a:gd name="T26" fmla="*/ 2147483646 w 282"/>
              <a:gd name="T27" fmla="*/ 2147483646 h 235"/>
              <a:gd name="T28" fmla="*/ 2147483646 w 282"/>
              <a:gd name="T29" fmla="*/ 2147483646 h 235"/>
              <a:gd name="T30" fmla="*/ 2147483646 w 282"/>
              <a:gd name="T31" fmla="*/ 2147483646 h 235"/>
              <a:gd name="T32" fmla="*/ 2147483646 w 282"/>
              <a:gd name="T33" fmla="*/ 2147483646 h 235"/>
              <a:gd name="T34" fmla="*/ 2147483646 w 282"/>
              <a:gd name="T35" fmla="*/ 2147483646 h 235"/>
              <a:gd name="T36" fmla="*/ 2147483646 w 282"/>
              <a:gd name="T37" fmla="*/ 2147483646 h 235"/>
              <a:gd name="T38" fmla="*/ 2147483646 w 282"/>
              <a:gd name="T39" fmla="*/ 2147483646 h 235"/>
              <a:gd name="T40" fmla="*/ 2147483646 w 282"/>
              <a:gd name="T41" fmla="*/ 2147483646 h 235"/>
              <a:gd name="T42" fmla="*/ 2147483646 w 282"/>
              <a:gd name="T43" fmla="*/ 2147483646 h 235"/>
              <a:gd name="T44" fmla="*/ 2147483646 w 282"/>
              <a:gd name="T45" fmla="*/ 2147483646 h 235"/>
              <a:gd name="T46" fmla="*/ 2147483646 w 282"/>
              <a:gd name="T47" fmla="*/ 2147483646 h 235"/>
              <a:gd name="T48" fmla="*/ 2147483646 w 282"/>
              <a:gd name="T49" fmla="*/ 2147483646 h 235"/>
              <a:gd name="T50" fmla="*/ 2147483646 w 282"/>
              <a:gd name="T51" fmla="*/ 2147483646 h 235"/>
              <a:gd name="T52" fmla="*/ 2147483646 w 282"/>
              <a:gd name="T53" fmla="*/ 2147483646 h 235"/>
              <a:gd name="T54" fmla="*/ 2147483646 w 282"/>
              <a:gd name="T55" fmla="*/ 2147483646 h 235"/>
              <a:gd name="T56" fmla="*/ 2147483646 w 282"/>
              <a:gd name="T57" fmla="*/ 2147483646 h 235"/>
              <a:gd name="T58" fmla="*/ 2147483646 w 282"/>
              <a:gd name="T59" fmla="*/ 2147483646 h 235"/>
              <a:gd name="T60" fmla="*/ 2147483646 w 282"/>
              <a:gd name="T61" fmla="*/ 2147483646 h 235"/>
              <a:gd name="T62" fmla="*/ 2147483646 w 282"/>
              <a:gd name="T63" fmla="*/ 2147483646 h 235"/>
              <a:gd name="T64" fmla="*/ 2147483646 w 282"/>
              <a:gd name="T65" fmla="*/ 2147483646 h 235"/>
              <a:gd name="T66" fmla="*/ 2147483646 w 282"/>
              <a:gd name="T67" fmla="*/ 2147483646 h 235"/>
              <a:gd name="T68" fmla="*/ 2147483646 w 282"/>
              <a:gd name="T69" fmla="*/ 2147483646 h 235"/>
              <a:gd name="T70" fmla="*/ 2147483646 w 282"/>
              <a:gd name="T71" fmla="*/ 2147483646 h 235"/>
              <a:gd name="T72" fmla="*/ 2147483646 w 282"/>
              <a:gd name="T73" fmla="*/ 2147483646 h 235"/>
              <a:gd name="T74" fmla="*/ 2147483646 w 282"/>
              <a:gd name="T75" fmla="*/ 2147483646 h 235"/>
              <a:gd name="T76" fmla="*/ 2147483646 w 282"/>
              <a:gd name="T77" fmla="*/ 2147483646 h 235"/>
              <a:gd name="T78" fmla="*/ 2147483646 w 282"/>
              <a:gd name="T79" fmla="*/ 2147483646 h 235"/>
              <a:gd name="T80" fmla="*/ 2147483646 w 282"/>
              <a:gd name="T81" fmla="*/ 2147483646 h 235"/>
              <a:gd name="T82" fmla="*/ 2147483646 w 282"/>
              <a:gd name="T83" fmla="*/ 2147483646 h 235"/>
              <a:gd name="T84" fmla="*/ 2147483646 w 282"/>
              <a:gd name="T85" fmla="*/ 2147483646 h 235"/>
              <a:gd name="T86" fmla="*/ 2147483646 w 282"/>
              <a:gd name="T87" fmla="*/ 2147483646 h 235"/>
              <a:gd name="T88" fmla="*/ 2147483646 w 282"/>
              <a:gd name="T89" fmla="*/ 2147483646 h 235"/>
              <a:gd name="T90" fmla="*/ 2147483646 w 282"/>
              <a:gd name="T91" fmla="*/ 2147483646 h 235"/>
              <a:gd name="T92" fmla="*/ 2147483646 w 282"/>
              <a:gd name="T93" fmla="*/ 2147483646 h 235"/>
              <a:gd name="T94" fmla="*/ 2147483646 w 282"/>
              <a:gd name="T95" fmla="*/ 2147483646 h 235"/>
              <a:gd name="T96" fmla="*/ 2147483646 w 282"/>
              <a:gd name="T97" fmla="*/ 2147483646 h 235"/>
              <a:gd name="T98" fmla="*/ 2147483646 w 282"/>
              <a:gd name="T99" fmla="*/ 2147483646 h 235"/>
              <a:gd name="T100" fmla="*/ 2147483646 w 282"/>
              <a:gd name="T101" fmla="*/ 2147483646 h 235"/>
              <a:gd name="T102" fmla="*/ 0 w 282"/>
              <a:gd name="T103" fmla="*/ 2147483646 h 235"/>
              <a:gd name="T104" fmla="*/ 0 w 282"/>
              <a:gd name="T105" fmla="*/ 2147483646 h 235"/>
              <a:gd name="T106" fmla="*/ 2147483646 w 282"/>
              <a:gd name="T107" fmla="*/ 2147483646 h 235"/>
              <a:gd name="T108" fmla="*/ 2147483646 w 282"/>
              <a:gd name="T109" fmla="*/ 2147483646 h 235"/>
              <a:gd name="T110" fmla="*/ 2147483646 w 282"/>
              <a:gd name="T111" fmla="*/ 2147483646 h 235"/>
              <a:gd name="T112" fmla="*/ 2147483646 w 282"/>
              <a:gd name="T113" fmla="*/ 2147483646 h 235"/>
              <a:gd name="T114" fmla="*/ 2147483646 w 282"/>
              <a:gd name="T115" fmla="*/ 2147483646 h 235"/>
              <a:gd name="T116" fmla="*/ 2147483646 w 282"/>
              <a:gd name="T117" fmla="*/ 2147483646 h 235"/>
              <a:gd name="T118" fmla="*/ 2147483646 w 282"/>
              <a:gd name="T119" fmla="*/ 2147483646 h 235"/>
              <a:gd name="T120" fmla="*/ 2147483646 w 282"/>
              <a:gd name="T121" fmla="*/ 2147483646 h 235"/>
              <a:gd name="T122" fmla="*/ 2147483646 w 282"/>
              <a:gd name="T123" fmla="*/ 2147483646 h 2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82" h="235">
                <a:moveTo>
                  <a:pt x="28" y="131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36" y="36"/>
                  <a:pt x="46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36" y="148"/>
                  <a:pt x="28" y="140"/>
                  <a:pt x="28" y="131"/>
                </a:cubicBezTo>
                <a:close/>
                <a:moveTo>
                  <a:pt x="214" y="131"/>
                </a:moveTo>
                <a:cubicBezTo>
                  <a:pt x="214" y="53"/>
                  <a:pt x="214" y="53"/>
                  <a:pt x="214" y="53"/>
                </a:cubicBezTo>
                <a:cubicBezTo>
                  <a:pt x="214" y="44"/>
                  <a:pt x="207" y="36"/>
                  <a:pt x="197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207" y="148"/>
                  <a:pt x="214" y="140"/>
                  <a:pt x="214" y="131"/>
                </a:cubicBezTo>
                <a:close/>
                <a:moveTo>
                  <a:pt x="154" y="36"/>
                </a:moveTo>
                <a:cubicBezTo>
                  <a:pt x="152" y="21"/>
                  <a:pt x="143" y="13"/>
                  <a:pt x="131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0" y="13"/>
                  <a:pt x="91" y="21"/>
                  <a:pt x="8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36"/>
                  <a:pt x="166" y="36"/>
                  <a:pt x="166" y="36"/>
                </a:cubicBezTo>
                <a:lnTo>
                  <a:pt x="154" y="36"/>
                </a:lnTo>
                <a:close/>
                <a:moveTo>
                  <a:pt x="101" y="36"/>
                </a:moveTo>
                <a:cubicBezTo>
                  <a:pt x="102" y="23"/>
                  <a:pt x="110" y="23"/>
                  <a:pt x="11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7" y="23"/>
                  <a:pt x="141" y="27"/>
                  <a:pt x="142" y="36"/>
                </a:cubicBezTo>
                <a:lnTo>
                  <a:pt x="101" y="36"/>
                </a:lnTo>
                <a:close/>
                <a:moveTo>
                  <a:pt x="42" y="187"/>
                </a:moveTo>
                <a:cubicBezTo>
                  <a:pt x="28" y="187"/>
                  <a:pt x="17" y="198"/>
                  <a:pt x="17" y="211"/>
                </a:cubicBezTo>
                <a:cubicBezTo>
                  <a:pt x="17" y="224"/>
                  <a:pt x="28" y="235"/>
                  <a:pt x="42" y="235"/>
                </a:cubicBezTo>
                <a:cubicBezTo>
                  <a:pt x="55" y="235"/>
                  <a:pt x="66" y="224"/>
                  <a:pt x="66" y="211"/>
                </a:cubicBezTo>
                <a:cubicBezTo>
                  <a:pt x="66" y="198"/>
                  <a:pt x="55" y="187"/>
                  <a:pt x="42" y="187"/>
                </a:cubicBezTo>
                <a:close/>
                <a:moveTo>
                  <a:pt x="42" y="224"/>
                </a:moveTo>
                <a:cubicBezTo>
                  <a:pt x="34" y="224"/>
                  <a:pt x="29" y="218"/>
                  <a:pt x="29" y="211"/>
                </a:cubicBezTo>
                <a:cubicBezTo>
                  <a:pt x="29" y="204"/>
                  <a:pt x="34" y="198"/>
                  <a:pt x="42" y="198"/>
                </a:cubicBezTo>
                <a:cubicBezTo>
                  <a:pt x="49" y="198"/>
                  <a:pt x="54" y="204"/>
                  <a:pt x="54" y="211"/>
                </a:cubicBezTo>
                <a:cubicBezTo>
                  <a:pt x="54" y="218"/>
                  <a:pt x="49" y="224"/>
                  <a:pt x="42" y="224"/>
                </a:cubicBezTo>
                <a:close/>
                <a:moveTo>
                  <a:pt x="202" y="187"/>
                </a:moveTo>
                <a:cubicBezTo>
                  <a:pt x="188" y="187"/>
                  <a:pt x="177" y="198"/>
                  <a:pt x="177" y="211"/>
                </a:cubicBezTo>
                <a:cubicBezTo>
                  <a:pt x="177" y="224"/>
                  <a:pt x="188" y="235"/>
                  <a:pt x="202" y="235"/>
                </a:cubicBezTo>
                <a:cubicBezTo>
                  <a:pt x="215" y="235"/>
                  <a:pt x="226" y="224"/>
                  <a:pt x="226" y="211"/>
                </a:cubicBezTo>
                <a:cubicBezTo>
                  <a:pt x="226" y="198"/>
                  <a:pt x="215" y="187"/>
                  <a:pt x="202" y="187"/>
                </a:cubicBezTo>
                <a:close/>
                <a:moveTo>
                  <a:pt x="202" y="224"/>
                </a:moveTo>
                <a:cubicBezTo>
                  <a:pt x="194" y="224"/>
                  <a:pt x="189" y="218"/>
                  <a:pt x="189" y="211"/>
                </a:cubicBezTo>
                <a:cubicBezTo>
                  <a:pt x="189" y="204"/>
                  <a:pt x="194" y="198"/>
                  <a:pt x="202" y="198"/>
                </a:cubicBezTo>
                <a:cubicBezTo>
                  <a:pt x="209" y="198"/>
                  <a:pt x="214" y="204"/>
                  <a:pt x="214" y="211"/>
                </a:cubicBezTo>
                <a:cubicBezTo>
                  <a:pt x="214" y="218"/>
                  <a:pt x="209" y="224"/>
                  <a:pt x="202" y="224"/>
                </a:cubicBezTo>
                <a:close/>
                <a:moveTo>
                  <a:pt x="275" y="20"/>
                </a:moveTo>
                <a:cubicBezTo>
                  <a:pt x="246" y="36"/>
                  <a:pt x="246" y="36"/>
                  <a:pt x="246" y="36"/>
                </a:cubicBezTo>
                <a:cubicBezTo>
                  <a:pt x="246" y="179"/>
                  <a:pt x="246" y="179"/>
                  <a:pt x="246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0"/>
                  <a:pt x="0" y="140"/>
                  <a:pt x="0" y="14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31"/>
                  <a:pt x="226" y="30"/>
                  <a:pt x="226" y="29"/>
                </a:cubicBezTo>
                <a:cubicBezTo>
                  <a:pt x="227" y="26"/>
                  <a:pt x="228" y="23"/>
                  <a:pt x="231" y="22"/>
                </a:cubicBezTo>
                <a:cubicBezTo>
                  <a:pt x="266" y="3"/>
                  <a:pt x="266" y="3"/>
                  <a:pt x="266" y="3"/>
                </a:cubicBezTo>
                <a:cubicBezTo>
                  <a:pt x="271" y="0"/>
                  <a:pt x="277" y="2"/>
                  <a:pt x="279" y="7"/>
                </a:cubicBezTo>
                <a:cubicBezTo>
                  <a:pt x="282" y="12"/>
                  <a:pt x="280" y="17"/>
                  <a:pt x="275" y="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9" name="KSO_Shape"/>
          <p:cNvSpPr>
            <a:spLocks noChangeAspect="1"/>
          </p:cNvSpPr>
          <p:nvPr/>
        </p:nvSpPr>
        <p:spPr bwMode="auto">
          <a:xfrm>
            <a:off x="5413852" y="3252744"/>
            <a:ext cx="250578" cy="216341"/>
          </a:xfrm>
          <a:custGeom>
            <a:avLst/>
            <a:gdLst>
              <a:gd name="T0" fmla="*/ 1814848 w 5325"/>
              <a:gd name="T1" fmla="*/ 1012065 h 4595"/>
              <a:gd name="T2" fmla="*/ 90510 w 5325"/>
              <a:gd name="T3" fmla="*/ 0 h 4595"/>
              <a:gd name="T4" fmla="*/ 0 w 5325"/>
              <a:gd name="T5" fmla="*/ 1012065 h 4595"/>
              <a:gd name="T6" fmla="*/ 459346 w 5325"/>
              <a:gd name="T7" fmla="*/ 1169473 h 4595"/>
              <a:gd name="T8" fmla="*/ 502276 w 5325"/>
              <a:gd name="T9" fmla="*/ 1643845 h 4595"/>
              <a:gd name="T10" fmla="*/ 630349 w 5325"/>
              <a:gd name="T11" fmla="*/ 1169473 h 4595"/>
              <a:gd name="T12" fmla="*/ 1275366 w 5325"/>
              <a:gd name="T13" fmla="*/ 1169473 h 4595"/>
              <a:gd name="T14" fmla="*/ 1403439 w 5325"/>
              <a:gd name="T15" fmla="*/ 1643845 h 4595"/>
              <a:gd name="T16" fmla="*/ 1446011 w 5325"/>
              <a:gd name="T17" fmla="*/ 1169473 h 4595"/>
              <a:gd name="T18" fmla="*/ 1905000 w 5325"/>
              <a:gd name="T19" fmla="*/ 1012065 h 4595"/>
              <a:gd name="T20" fmla="*/ 1653862 w 5325"/>
              <a:gd name="T21" fmla="*/ 977363 h 4595"/>
              <a:gd name="T22" fmla="*/ 1653504 w 5325"/>
              <a:gd name="T23" fmla="*/ 984518 h 4595"/>
              <a:gd name="T24" fmla="*/ 1651000 w 5325"/>
              <a:gd name="T25" fmla="*/ 990958 h 4595"/>
              <a:gd name="T26" fmla="*/ 1648138 w 5325"/>
              <a:gd name="T27" fmla="*/ 996682 h 4595"/>
              <a:gd name="T28" fmla="*/ 1643845 w 5325"/>
              <a:gd name="T29" fmla="*/ 1002048 h 4595"/>
              <a:gd name="T30" fmla="*/ 1638837 w 5325"/>
              <a:gd name="T31" fmla="*/ 1005983 h 4595"/>
              <a:gd name="T32" fmla="*/ 1632755 w 5325"/>
              <a:gd name="T33" fmla="*/ 1009561 h 4595"/>
              <a:gd name="T34" fmla="*/ 1626673 w 5325"/>
              <a:gd name="T35" fmla="*/ 1011349 h 4595"/>
              <a:gd name="T36" fmla="*/ 1619518 w 5325"/>
              <a:gd name="T37" fmla="*/ 1012065 h 4595"/>
              <a:gd name="T38" fmla="*/ 1149439 w 5325"/>
              <a:gd name="T39" fmla="*/ 1012065 h 4595"/>
              <a:gd name="T40" fmla="*/ 1142642 w 5325"/>
              <a:gd name="T41" fmla="*/ 1011349 h 4595"/>
              <a:gd name="T42" fmla="*/ 1135845 w 5325"/>
              <a:gd name="T43" fmla="*/ 1009561 h 4595"/>
              <a:gd name="T44" fmla="*/ 1130121 w 5325"/>
              <a:gd name="T45" fmla="*/ 1005983 h 4595"/>
              <a:gd name="T46" fmla="*/ 1125470 w 5325"/>
              <a:gd name="T47" fmla="*/ 1002048 h 4595"/>
              <a:gd name="T48" fmla="*/ 1120820 w 5325"/>
              <a:gd name="T49" fmla="*/ 996682 h 4595"/>
              <a:gd name="T50" fmla="*/ 1117958 w 5325"/>
              <a:gd name="T51" fmla="*/ 990958 h 4595"/>
              <a:gd name="T52" fmla="*/ 1115811 w 5325"/>
              <a:gd name="T53" fmla="*/ 984518 h 4595"/>
              <a:gd name="T54" fmla="*/ 1115454 w 5325"/>
              <a:gd name="T55" fmla="*/ 977363 h 4595"/>
              <a:gd name="T56" fmla="*/ 1115454 w 5325"/>
              <a:gd name="T57" fmla="*/ 731592 h 4595"/>
              <a:gd name="T58" fmla="*/ 1115811 w 5325"/>
              <a:gd name="T59" fmla="*/ 724437 h 4595"/>
              <a:gd name="T60" fmla="*/ 1117958 w 5325"/>
              <a:gd name="T61" fmla="*/ 718355 h 4595"/>
              <a:gd name="T62" fmla="*/ 1120820 w 5325"/>
              <a:gd name="T63" fmla="*/ 712273 h 4595"/>
              <a:gd name="T64" fmla="*/ 1125470 w 5325"/>
              <a:gd name="T65" fmla="*/ 707265 h 4595"/>
              <a:gd name="T66" fmla="*/ 1130121 w 5325"/>
              <a:gd name="T67" fmla="*/ 702972 h 4595"/>
              <a:gd name="T68" fmla="*/ 1135845 w 5325"/>
              <a:gd name="T69" fmla="*/ 699752 h 4595"/>
              <a:gd name="T70" fmla="*/ 1142642 w 5325"/>
              <a:gd name="T71" fmla="*/ 697606 h 4595"/>
              <a:gd name="T72" fmla="*/ 1149439 w 5325"/>
              <a:gd name="T73" fmla="*/ 697248 h 4595"/>
              <a:gd name="T74" fmla="*/ 1619518 w 5325"/>
              <a:gd name="T75" fmla="*/ 697248 h 4595"/>
              <a:gd name="T76" fmla="*/ 1626673 w 5325"/>
              <a:gd name="T77" fmla="*/ 697606 h 4595"/>
              <a:gd name="T78" fmla="*/ 1632755 w 5325"/>
              <a:gd name="T79" fmla="*/ 699752 h 4595"/>
              <a:gd name="T80" fmla="*/ 1638837 w 5325"/>
              <a:gd name="T81" fmla="*/ 702972 h 4595"/>
              <a:gd name="T82" fmla="*/ 1643845 w 5325"/>
              <a:gd name="T83" fmla="*/ 707265 h 4595"/>
              <a:gd name="T84" fmla="*/ 1648138 w 5325"/>
              <a:gd name="T85" fmla="*/ 712273 h 4595"/>
              <a:gd name="T86" fmla="*/ 1651000 w 5325"/>
              <a:gd name="T87" fmla="*/ 718355 h 4595"/>
              <a:gd name="T88" fmla="*/ 1653504 w 5325"/>
              <a:gd name="T89" fmla="*/ 724437 h 4595"/>
              <a:gd name="T90" fmla="*/ 1653862 w 5325"/>
              <a:gd name="T91" fmla="*/ 731592 h 459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325" h="4595">
                <a:moveTo>
                  <a:pt x="5325" y="2829"/>
                </a:moveTo>
                <a:lnTo>
                  <a:pt x="5073" y="2829"/>
                </a:lnTo>
                <a:lnTo>
                  <a:pt x="5073" y="0"/>
                </a:lnTo>
                <a:lnTo>
                  <a:pt x="253" y="0"/>
                </a:lnTo>
                <a:lnTo>
                  <a:pt x="253" y="2829"/>
                </a:lnTo>
                <a:lnTo>
                  <a:pt x="0" y="2829"/>
                </a:lnTo>
                <a:lnTo>
                  <a:pt x="0" y="3269"/>
                </a:lnTo>
                <a:lnTo>
                  <a:pt x="1284" y="3269"/>
                </a:lnTo>
                <a:lnTo>
                  <a:pt x="926" y="4595"/>
                </a:lnTo>
                <a:lnTo>
                  <a:pt x="1404" y="4595"/>
                </a:lnTo>
                <a:lnTo>
                  <a:pt x="1762" y="3269"/>
                </a:lnTo>
                <a:lnTo>
                  <a:pt x="3565" y="3269"/>
                </a:lnTo>
                <a:lnTo>
                  <a:pt x="3764" y="4009"/>
                </a:lnTo>
                <a:lnTo>
                  <a:pt x="3923" y="4595"/>
                </a:lnTo>
                <a:lnTo>
                  <a:pt x="4400" y="4595"/>
                </a:lnTo>
                <a:lnTo>
                  <a:pt x="4042" y="3269"/>
                </a:lnTo>
                <a:lnTo>
                  <a:pt x="5325" y="3269"/>
                </a:lnTo>
                <a:lnTo>
                  <a:pt x="5325" y="2829"/>
                </a:lnTo>
                <a:close/>
                <a:moveTo>
                  <a:pt x="4623" y="2732"/>
                </a:moveTo>
                <a:lnTo>
                  <a:pt x="4623" y="2732"/>
                </a:lnTo>
                <a:lnTo>
                  <a:pt x="4623" y="2742"/>
                </a:lnTo>
                <a:lnTo>
                  <a:pt x="4622" y="2752"/>
                </a:lnTo>
                <a:lnTo>
                  <a:pt x="4619" y="2760"/>
                </a:lnTo>
                <a:lnTo>
                  <a:pt x="4615" y="2770"/>
                </a:lnTo>
                <a:lnTo>
                  <a:pt x="4612" y="2779"/>
                </a:lnTo>
                <a:lnTo>
                  <a:pt x="4607" y="2786"/>
                </a:lnTo>
                <a:lnTo>
                  <a:pt x="4601" y="2794"/>
                </a:lnTo>
                <a:lnTo>
                  <a:pt x="4595" y="2801"/>
                </a:lnTo>
                <a:lnTo>
                  <a:pt x="4588" y="2807"/>
                </a:lnTo>
                <a:lnTo>
                  <a:pt x="4581" y="2812"/>
                </a:lnTo>
                <a:lnTo>
                  <a:pt x="4573" y="2817"/>
                </a:lnTo>
                <a:lnTo>
                  <a:pt x="4564" y="2822"/>
                </a:lnTo>
                <a:lnTo>
                  <a:pt x="4555" y="2824"/>
                </a:lnTo>
                <a:lnTo>
                  <a:pt x="4547" y="2827"/>
                </a:lnTo>
                <a:lnTo>
                  <a:pt x="4537" y="2828"/>
                </a:lnTo>
                <a:lnTo>
                  <a:pt x="4527" y="2829"/>
                </a:lnTo>
                <a:lnTo>
                  <a:pt x="3213" y="2829"/>
                </a:lnTo>
                <a:lnTo>
                  <a:pt x="3203" y="2828"/>
                </a:lnTo>
                <a:lnTo>
                  <a:pt x="3194" y="2827"/>
                </a:lnTo>
                <a:lnTo>
                  <a:pt x="3185" y="2824"/>
                </a:lnTo>
                <a:lnTo>
                  <a:pt x="3175" y="2822"/>
                </a:lnTo>
                <a:lnTo>
                  <a:pt x="3168" y="2817"/>
                </a:lnTo>
                <a:lnTo>
                  <a:pt x="3159" y="2812"/>
                </a:lnTo>
                <a:lnTo>
                  <a:pt x="3152" y="2807"/>
                </a:lnTo>
                <a:lnTo>
                  <a:pt x="3146" y="2801"/>
                </a:lnTo>
                <a:lnTo>
                  <a:pt x="3140" y="2794"/>
                </a:lnTo>
                <a:lnTo>
                  <a:pt x="3133" y="2786"/>
                </a:lnTo>
                <a:lnTo>
                  <a:pt x="3129" y="2779"/>
                </a:lnTo>
                <a:lnTo>
                  <a:pt x="3125" y="2770"/>
                </a:lnTo>
                <a:lnTo>
                  <a:pt x="3121" y="2760"/>
                </a:lnTo>
                <a:lnTo>
                  <a:pt x="3119" y="2752"/>
                </a:lnTo>
                <a:lnTo>
                  <a:pt x="3118" y="2742"/>
                </a:lnTo>
                <a:lnTo>
                  <a:pt x="3118" y="2732"/>
                </a:lnTo>
                <a:lnTo>
                  <a:pt x="3118" y="2045"/>
                </a:lnTo>
                <a:lnTo>
                  <a:pt x="3118" y="2035"/>
                </a:lnTo>
                <a:lnTo>
                  <a:pt x="3119" y="2025"/>
                </a:lnTo>
                <a:lnTo>
                  <a:pt x="3121" y="2016"/>
                </a:lnTo>
                <a:lnTo>
                  <a:pt x="3125" y="2008"/>
                </a:lnTo>
                <a:lnTo>
                  <a:pt x="3129" y="1999"/>
                </a:lnTo>
                <a:lnTo>
                  <a:pt x="3133" y="1991"/>
                </a:lnTo>
                <a:lnTo>
                  <a:pt x="3140" y="1983"/>
                </a:lnTo>
                <a:lnTo>
                  <a:pt x="3146" y="1977"/>
                </a:lnTo>
                <a:lnTo>
                  <a:pt x="3152" y="1971"/>
                </a:lnTo>
                <a:lnTo>
                  <a:pt x="3159" y="1965"/>
                </a:lnTo>
                <a:lnTo>
                  <a:pt x="3168" y="1960"/>
                </a:lnTo>
                <a:lnTo>
                  <a:pt x="3175" y="1956"/>
                </a:lnTo>
                <a:lnTo>
                  <a:pt x="3185" y="1953"/>
                </a:lnTo>
                <a:lnTo>
                  <a:pt x="3194" y="1950"/>
                </a:lnTo>
                <a:lnTo>
                  <a:pt x="3203" y="1949"/>
                </a:lnTo>
                <a:lnTo>
                  <a:pt x="3213" y="1949"/>
                </a:lnTo>
                <a:lnTo>
                  <a:pt x="4527" y="1949"/>
                </a:lnTo>
                <a:lnTo>
                  <a:pt x="4537" y="1949"/>
                </a:lnTo>
                <a:lnTo>
                  <a:pt x="4547" y="1950"/>
                </a:lnTo>
                <a:lnTo>
                  <a:pt x="4555" y="1953"/>
                </a:lnTo>
                <a:lnTo>
                  <a:pt x="4564" y="1956"/>
                </a:lnTo>
                <a:lnTo>
                  <a:pt x="4573" y="1960"/>
                </a:lnTo>
                <a:lnTo>
                  <a:pt x="4581" y="1965"/>
                </a:lnTo>
                <a:lnTo>
                  <a:pt x="4588" y="1971"/>
                </a:lnTo>
                <a:lnTo>
                  <a:pt x="4595" y="1977"/>
                </a:lnTo>
                <a:lnTo>
                  <a:pt x="4601" y="1983"/>
                </a:lnTo>
                <a:lnTo>
                  <a:pt x="4607" y="1991"/>
                </a:lnTo>
                <a:lnTo>
                  <a:pt x="4612" y="1999"/>
                </a:lnTo>
                <a:lnTo>
                  <a:pt x="4615" y="2008"/>
                </a:lnTo>
                <a:lnTo>
                  <a:pt x="4619" y="2016"/>
                </a:lnTo>
                <a:lnTo>
                  <a:pt x="4622" y="2025"/>
                </a:lnTo>
                <a:lnTo>
                  <a:pt x="4623" y="2035"/>
                </a:lnTo>
                <a:lnTo>
                  <a:pt x="4623" y="2045"/>
                </a:lnTo>
                <a:lnTo>
                  <a:pt x="4623" y="27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50" name="KSO_Shape"/>
          <p:cNvSpPr>
            <a:spLocks noChangeAspect="1"/>
          </p:cNvSpPr>
          <p:nvPr/>
        </p:nvSpPr>
        <p:spPr bwMode="auto">
          <a:xfrm>
            <a:off x="5409259" y="4092499"/>
            <a:ext cx="259793" cy="267338"/>
          </a:xfrm>
          <a:custGeom>
            <a:avLst/>
            <a:gdLst>
              <a:gd name="T0" fmla="*/ 1443836 w 3333"/>
              <a:gd name="T1" fmla="*/ 903609 h 3431"/>
              <a:gd name="T2" fmla="*/ 1368287 w 3333"/>
              <a:gd name="T3" fmla="*/ 893114 h 3431"/>
              <a:gd name="T4" fmla="*/ 1423900 w 3333"/>
              <a:gd name="T5" fmla="*/ 783443 h 3431"/>
              <a:gd name="T6" fmla="*/ 1444361 w 3333"/>
              <a:gd name="T7" fmla="*/ 784492 h 3431"/>
              <a:gd name="T8" fmla="*/ 1650548 w 3333"/>
              <a:gd name="T9" fmla="*/ 409825 h 3431"/>
              <a:gd name="T10" fmla="*/ 1470069 w 3333"/>
              <a:gd name="T11" fmla="*/ 201502 h 3431"/>
              <a:gd name="T12" fmla="*/ 1470069 w 3333"/>
              <a:gd name="T13" fmla="*/ 79761 h 3431"/>
              <a:gd name="T14" fmla="*/ 1748658 w 3333"/>
              <a:gd name="T15" fmla="*/ 409825 h 3431"/>
              <a:gd name="T16" fmla="*/ 1443836 w 3333"/>
              <a:gd name="T17" fmla="*/ 903609 h 3431"/>
              <a:gd name="T18" fmla="*/ 880887 w 3333"/>
              <a:gd name="T19" fmla="*/ 1170179 h 3431"/>
              <a:gd name="T20" fmla="*/ 317413 w 3333"/>
              <a:gd name="T21" fmla="*/ 354202 h 3431"/>
              <a:gd name="T22" fmla="*/ 319512 w 3333"/>
              <a:gd name="T23" fmla="*/ 0 h 3431"/>
              <a:gd name="T24" fmla="*/ 1433343 w 3333"/>
              <a:gd name="T25" fmla="*/ 0 h 3431"/>
              <a:gd name="T26" fmla="*/ 1433343 w 3333"/>
              <a:gd name="T27" fmla="*/ 354202 h 3431"/>
              <a:gd name="T28" fmla="*/ 880887 w 3333"/>
              <a:gd name="T29" fmla="*/ 1170179 h 3431"/>
              <a:gd name="T30" fmla="*/ 600724 w 3333"/>
              <a:gd name="T31" fmla="*/ 108097 h 3431"/>
              <a:gd name="T32" fmla="*/ 462217 w 3333"/>
              <a:gd name="T33" fmla="*/ 107573 h 3431"/>
              <a:gd name="T34" fmla="*/ 888757 w 3333"/>
              <a:gd name="T35" fmla="*/ 1071527 h 3431"/>
              <a:gd name="T36" fmla="*/ 600724 w 3333"/>
              <a:gd name="T37" fmla="*/ 108097 h 3431"/>
              <a:gd name="T38" fmla="*/ 304822 w 3333"/>
              <a:gd name="T39" fmla="*/ 784492 h 3431"/>
              <a:gd name="T40" fmla="*/ 324758 w 3333"/>
              <a:gd name="T41" fmla="*/ 783443 h 3431"/>
              <a:gd name="T42" fmla="*/ 380371 w 3333"/>
              <a:gd name="T43" fmla="*/ 893114 h 3431"/>
              <a:gd name="T44" fmla="*/ 304822 w 3333"/>
              <a:gd name="T45" fmla="*/ 903609 h 3431"/>
              <a:gd name="T46" fmla="*/ 0 w 3333"/>
              <a:gd name="T47" fmla="*/ 409825 h 3431"/>
              <a:gd name="T48" fmla="*/ 278589 w 3333"/>
              <a:gd name="T49" fmla="*/ 79761 h 3431"/>
              <a:gd name="T50" fmla="*/ 278589 w 3333"/>
              <a:gd name="T51" fmla="*/ 201502 h 3431"/>
              <a:gd name="T52" fmla="*/ 98110 w 3333"/>
              <a:gd name="T53" fmla="*/ 409825 h 3431"/>
              <a:gd name="T54" fmla="*/ 304822 w 3333"/>
              <a:gd name="T55" fmla="*/ 784492 h 3431"/>
              <a:gd name="T56" fmla="*/ 776482 w 3333"/>
              <a:gd name="T57" fmla="*/ 1318157 h 3431"/>
              <a:gd name="T58" fmla="*/ 871443 w 3333"/>
              <a:gd name="T59" fmla="*/ 1223178 h 3431"/>
              <a:gd name="T60" fmla="*/ 966405 w 3333"/>
              <a:gd name="T61" fmla="*/ 1318157 h 3431"/>
              <a:gd name="T62" fmla="*/ 871443 w 3333"/>
              <a:gd name="T63" fmla="*/ 1413661 h 3431"/>
              <a:gd name="T64" fmla="*/ 776482 w 3333"/>
              <a:gd name="T65" fmla="*/ 1318157 h 3431"/>
              <a:gd name="T66" fmla="*/ 1147934 w 3333"/>
              <a:gd name="T67" fmla="*/ 1530679 h 3431"/>
              <a:gd name="T68" fmla="*/ 1057694 w 3333"/>
              <a:gd name="T69" fmla="*/ 1620410 h 3431"/>
              <a:gd name="T70" fmla="*/ 695686 w 3333"/>
              <a:gd name="T71" fmla="*/ 1620410 h 3431"/>
              <a:gd name="T72" fmla="*/ 605446 w 3333"/>
              <a:gd name="T73" fmla="*/ 1530679 h 3431"/>
              <a:gd name="T74" fmla="*/ 695686 w 3333"/>
              <a:gd name="T75" fmla="*/ 1440423 h 3431"/>
              <a:gd name="T76" fmla="*/ 1057694 w 3333"/>
              <a:gd name="T77" fmla="*/ 1440423 h 3431"/>
              <a:gd name="T78" fmla="*/ 1147934 w 3333"/>
              <a:gd name="T79" fmla="*/ 1530679 h 3431"/>
              <a:gd name="T80" fmla="*/ 515206 w 3333"/>
              <a:gd name="T81" fmla="*/ 1656617 h 3431"/>
              <a:gd name="T82" fmla="*/ 1199350 w 3333"/>
              <a:gd name="T83" fmla="*/ 1656617 h 3431"/>
              <a:gd name="T84" fmla="*/ 1289589 w 3333"/>
              <a:gd name="T85" fmla="*/ 1800397 h 3431"/>
              <a:gd name="T86" fmla="*/ 425491 w 3333"/>
              <a:gd name="T87" fmla="*/ 1800397 h 3431"/>
              <a:gd name="T88" fmla="*/ 515206 w 3333"/>
              <a:gd name="T89" fmla="*/ 1656617 h 343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333" h="3431">
                <a:moveTo>
                  <a:pt x="2752" y="1722"/>
                </a:moveTo>
                <a:cubicBezTo>
                  <a:pt x="2703" y="1722"/>
                  <a:pt x="2655" y="1715"/>
                  <a:pt x="2608" y="1702"/>
                </a:cubicBezTo>
                <a:cubicBezTo>
                  <a:pt x="2647" y="1637"/>
                  <a:pt x="2683" y="1567"/>
                  <a:pt x="2714" y="1493"/>
                </a:cubicBezTo>
                <a:cubicBezTo>
                  <a:pt x="2727" y="1494"/>
                  <a:pt x="2740" y="1495"/>
                  <a:pt x="2753" y="1495"/>
                </a:cubicBezTo>
                <a:cubicBezTo>
                  <a:pt x="3011" y="1495"/>
                  <a:pt x="3146" y="1093"/>
                  <a:pt x="3146" y="781"/>
                </a:cubicBezTo>
                <a:cubicBezTo>
                  <a:pt x="3146" y="520"/>
                  <a:pt x="3000" y="384"/>
                  <a:pt x="2802" y="384"/>
                </a:cubicBezTo>
                <a:cubicBezTo>
                  <a:pt x="2802" y="304"/>
                  <a:pt x="2802" y="221"/>
                  <a:pt x="2802" y="152"/>
                </a:cubicBezTo>
                <a:cubicBezTo>
                  <a:pt x="3104" y="152"/>
                  <a:pt x="3333" y="394"/>
                  <a:pt x="3333" y="781"/>
                </a:cubicBezTo>
                <a:cubicBezTo>
                  <a:pt x="3333" y="1218"/>
                  <a:pt x="3114" y="1722"/>
                  <a:pt x="2752" y="1722"/>
                </a:cubicBezTo>
                <a:close/>
                <a:moveTo>
                  <a:pt x="1679" y="2230"/>
                </a:moveTo>
                <a:cubicBezTo>
                  <a:pt x="1110" y="2230"/>
                  <a:pt x="605" y="1534"/>
                  <a:pt x="605" y="675"/>
                </a:cubicBezTo>
                <a:cubicBezTo>
                  <a:pt x="605" y="633"/>
                  <a:pt x="607" y="42"/>
                  <a:pt x="609" y="0"/>
                </a:cubicBezTo>
                <a:cubicBezTo>
                  <a:pt x="2732" y="0"/>
                  <a:pt x="2732" y="0"/>
                  <a:pt x="2732" y="0"/>
                </a:cubicBezTo>
                <a:cubicBezTo>
                  <a:pt x="2735" y="42"/>
                  <a:pt x="2732" y="633"/>
                  <a:pt x="2732" y="675"/>
                </a:cubicBezTo>
                <a:cubicBezTo>
                  <a:pt x="2732" y="1534"/>
                  <a:pt x="2249" y="2230"/>
                  <a:pt x="1679" y="2230"/>
                </a:cubicBezTo>
                <a:close/>
                <a:moveTo>
                  <a:pt x="1145" y="206"/>
                </a:moveTo>
                <a:cubicBezTo>
                  <a:pt x="881" y="205"/>
                  <a:pt x="881" y="205"/>
                  <a:pt x="881" y="205"/>
                </a:cubicBezTo>
                <a:cubicBezTo>
                  <a:pt x="881" y="205"/>
                  <a:pt x="854" y="1982"/>
                  <a:pt x="1694" y="2042"/>
                </a:cubicBezTo>
                <a:cubicBezTo>
                  <a:pt x="1051" y="1570"/>
                  <a:pt x="1145" y="206"/>
                  <a:pt x="1145" y="206"/>
                </a:cubicBezTo>
                <a:close/>
                <a:moveTo>
                  <a:pt x="581" y="1495"/>
                </a:moveTo>
                <a:cubicBezTo>
                  <a:pt x="594" y="1495"/>
                  <a:pt x="606" y="1494"/>
                  <a:pt x="619" y="1493"/>
                </a:cubicBezTo>
                <a:cubicBezTo>
                  <a:pt x="650" y="1567"/>
                  <a:pt x="686" y="1637"/>
                  <a:pt x="725" y="1702"/>
                </a:cubicBezTo>
                <a:cubicBezTo>
                  <a:pt x="679" y="1715"/>
                  <a:pt x="630" y="1722"/>
                  <a:pt x="581" y="1722"/>
                </a:cubicBezTo>
                <a:cubicBezTo>
                  <a:pt x="219" y="1722"/>
                  <a:pt x="0" y="1218"/>
                  <a:pt x="0" y="781"/>
                </a:cubicBezTo>
                <a:cubicBezTo>
                  <a:pt x="0" y="394"/>
                  <a:pt x="229" y="152"/>
                  <a:pt x="531" y="152"/>
                </a:cubicBezTo>
                <a:cubicBezTo>
                  <a:pt x="531" y="221"/>
                  <a:pt x="531" y="304"/>
                  <a:pt x="531" y="384"/>
                </a:cubicBezTo>
                <a:cubicBezTo>
                  <a:pt x="333" y="384"/>
                  <a:pt x="187" y="520"/>
                  <a:pt x="187" y="781"/>
                </a:cubicBezTo>
                <a:cubicBezTo>
                  <a:pt x="187" y="1093"/>
                  <a:pt x="322" y="1495"/>
                  <a:pt x="581" y="1495"/>
                </a:cubicBezTo>
                <a:close/>
                <a:moveTo>
                  <a:pt x="1480" y="2512"/>
                </a:moveTo>
                <a:cubicBezTo>
                  <a:pt x="1480" y="2412"/>
                  <a:pt x="1561" y="2331"/>
                  <a:pt x="1661" y="2331"/>
                </a:cubicBezTo>
                <a:cubicBezTo>
                  <a:pt x="1761" y="2331"/>
                  <a:pt x="1842" y="2412"/>
                  <a:pt x="1842" y="2512"/>
                </a:cubicBezTo>
                <a:cubicBezTo>
                  <a:pt x="1842" y="2613"/>
                  <a:pt x="1761" y="2694"/>
                  <a:pt x="1661" y="2694"/>
                </a:cubicBezTo>
                <a:cubicBezTo>
                  <a:pt x="1561" y="2694"/>
                  <a:pt x="1480" y="2613"/>
                  <a:pt x="1480" y="2512"/>
                </a:cubicBezTo>
                <a:close/>
                <a:moveTo>
                  <a:pt x="2188" y="2917"/>
                </a:moveTo>
                <a:cubicBezTo>
                  <a:pt x="2188" y="3011"/>
                  <a:pt x="2111" y="3088"/>
                  <a:pt x="2016" y="3088"/>
                </a:cubicBezTo>
                <a:cubicBezTo>
                  <a:pt x="1326" y="3088"/>
                  <a:pt x="1326" y="3088"/>
                  <a:pt x="1326" y="3088"/>
                </a:cubicBezTo>
                <a:cubicBezTo>
                  <a:pt x="1231" y="3088"/>
                  <a:pt x="1154" y="3011"/>
                  <a:pt x="1154" y="2917"/>
                </a:cubicBezTo>
                <a:cubicBezTo>
                  <a:pt x="1154" y="2822"/>
                  <a:pt x="1231" y="2745"/>
                  <a:pt x="1326" y="2745"/>
                </a:cubicBezTo>
                <a:cubicBezTo>
                  <a:pt x="2016" y="2745"/>
                  <a:pt x="2016" y="2745"/>
                  <a:pt x="2016" y="2745"/>
                </a:cubicBezTo>
                <a:cubicBezTo>
                  <a:pt x="2111" y="2745"/>
                  <a:pt x="2188" y="2822"/>
                  <a:pt x="2188" y="2917"/>
                </a:cubicBezTo>
                <a:close/>
                <a:moveTo>
                  <a:pt x="982" y="3157"/>
                </a:moveTo>
                <a:cubicBezTo>
                  <a:pt x="2286" y="3157"/>
                  <a:pt x="2286" y="3157"/>
                  <a:pt x="2286" y="3157"/>
                </a:cubicBezTo>
                <a:cubicBezTo>
                  <a:pt x="2441" y="3157"/>
                  <a:pt x="2458" y="3337"/>
                  <a:pt x="2458" y="3431"/>
                </a:cubicBezTo>
                <a:cubicBezTo>
                  <a:pt x="1750" y="3431"/>
                  <a:pt x="1506" y="3431"/>
                  <a:pt x="811" y="3431"/>
                </a:cubicBezTo>
                <a:cubicBezTo>
                  <a:pt x="811" y="3337"/>
                  <a:pt x="823" y="3157"/>
                  <a:pt x="982" y="31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 advTm="5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7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bldLvl="0" animBg="1"/>
          <p:bldP spid="21" grpId="0" bldLvl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7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bldLvl="0" animBg="1"/>
          <p:bldP spid="21" grpId="0" bldLvl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34"/>
          <p:cNvSpPr/>
          <p:nvPr/>
        </p:nvSpPr>
        <p:spPr>
          <a:xfrm rot="18900000">
            <a:off x="4607136" y="2515311"/>
            <a:ext cx="1471761" cy="18927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/>
              <a:t>标题文字</a:t>
            </a:r>
            <a:endParaRPr sz="2000" dirty="0"/>
          </a:p>
        </p:txBody>
      </p:sp>
      <p:sp>
        <p:nvSpPr>
          <p:cNvPr id="28" name="矩形 27"/>
          <p:cNvSpPr/>
          <p:nvPr/>
        </p:nvSpPr>
        <p:spPr>
          <a:xfrm>
            <a:off x="2843808" y="1347589"/>
            <a:ext cx="1825580" cy="1812954"/>
          </a:xfrm>
          <a:custGeom>
            <a:avLst/>
            <a:gdLst/>
            <a:ahLst/>
            <a:cxnLst/>
            <a:rect l="l" t="t" r="r" b="b"/>
            <a:pathLst>
              <a:path w="1825580" h="1812954">
                <a:moveTo>
                  <a:pt x="864334" y="0"/>
                </a:moveTo>
                <a:cubicBezTo>
                  <a:pt x="1085537" y="0"/>
                  <a:pt x="1306740" y="84386"/>
                  <a:pt x="1475512" y="253158"/>
                </a:cubicBezTo>
                <a:cubicBezTo>
                  <a:pt x="1744300" y="521946"/>
                  <a:pt x="1799052" y="923720"/>
                  <a:pt x="1636245" y="1244950"/>
                </a:cubicBezTo>
                <a:lnTo>
                  <a:pt x="1825580" y="1812954"/>
                </a:lnTo>
                <a:lnTo>
                  <a:pt x="1264534" y="1625940"/>
                </a:lnTo>
                <a:cubicBezTo>
                  <a:pt x="940290" y="1801209"/>
                  <a:pt x="527470" y="1749823"/>
                  <a:pt x="253158" y="1475512"/>
                </a:cubicBezTo>
                <a:cubicBezTo>
                  <a:pt x="-84386" y="1137968"/>
                  <a:pt x="-84386" y="590701"/>
                  <a:pt x="253157" y="253157"/>
                </a:cubicBezTo>
                <a:cubicBezTo>
                  <a:pt x="421929" y="84385"/>
                  <a:pt x="643131" y="0"/>
                  <a:pt x="864334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317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2446611" y="987574"/>
            <a:ext cx="3949472" cy="394947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635194" y="1059590"/>
            <a:ext cx="928717" cy="928717"/>
            <a:chOff x="2779187" y="1131590"/>
            <a:chExt cx="928717" cy="928717"/>
          </a:xfrm>
        </p:grpSpPr>
        <p:sp>
          <p:nvSpPr>
            <p:cNvPr id="10" name="椭圆 9"/>
            <p:cNvSpPr/>
            <p:nvPr/>
          </p:nvSpPr>
          <p:spPr>
            <a:xfrm>
              <a:off x="2779187" y="1131590"/>
              <a:ext cx="928717" cy="9287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2804545" y="1388895"/>
              <a:ext cx="87800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prstClr val="white"/>
                  </a:solidFill>
                  <a:latin typeface="Impact" panose="020B0806030902050204" pitchFamily="34" charset="0"/>
                  <a:ea typeface="+mj-ea"/>
                </a:rPr>
                <a:t>01</a:t>
              </a:r>
              <a:endParaRPr lang="zh-CN" altLang="en-US" sz="2000" dirty="0" smtClean="0">
                <a:solidFill>
                  <a:prstClr val="white"/>
                </a:solidFill>
                <a:latin typeface="Impact" panose="020B0806030902050204" pitchFamily="34" charset="0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42469" y="3718918"/>
            <a:ext cx="783495" cy="792000"/>
            <a:chOff x="5736633" y="2828278"/>
            <a:chExt cx="928717" cy="928717"/>
          </a:xfrm>
          <a:solidFill>
            <a:schemeClr val="accent3"/>
          </a:solidFill>
        </p:grpSpPr>
        <p:sp>
          <p:nvSpPr>
            <p:cNvPr id="13" name="椭圆 12"/>
            <p:cNvSpPr/>
            <p:nvPr/>
          </p:nvSpPr>
          <p:spPr>
            <a:xfrm>
              <a:off x="5736633" y="2828278"/>
              <a:ext cx="928717" cy="928717"/>
            </a:xfrm>
            <a:prstGeom prst="ellipse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TextBox 8"/>
            <p:cNvSpPr txBox="1"/>
            <p:nvPr/>
          </p:nvSpPr>
          <p:spPr>
            <a:xfrm>
              <a:off x="5838181" y="3076093"/>
              <a:ext cx="725620" cy="43308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prstClr val="white"/>
                  </a:solidFill>
                  <a:latin typeface="Impact" panose="020B0806030902050204" pitchFamily="34" charset="0"/>
                  <a:ea typeface="+mj-ea"/>
                </a:rPr>
                <a:t>02</a:t>
              </a:r>
              <a:endParaRPr lang="zh-CN" altLang="en-US" sz="2400" dirty="0" smtClean="0">
                <a:solidFill>
                  <a:prstClr val="white"/>
                </a:solidFill>
                <a:latin typeface="Impact" panose="020B0806030902050204" pitchFamily="34" charset="0"/>
                <a:ea typeface="+mj-ea"/>
              </a:endParaRPr>
            </a:p>
          </p:txBody>
        </p:sp>
      </p:grpSp>
      <p:sp>
        <p:nvSpPr>
          <p:cNvPr id="16" name="TextBox 10"/>
          <p:cNvSpPr txBox="1"/>
          <p:nvPr/>
        </p:nvSpPr>
        <p:spPr>
          <a:xfrm>
            <a:off x="6694452" y="4371973"/>
            <a:ext cx="2181577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ym typeface="+mn-lt"/>
              </a:rPr>
              <a:t>您的标题文字</a:t>
            </a:r>
            <a:endParaRPr lang="en-US" altLang="zh-CN" dirty="0">
              <a:sym typeface="+mn-lt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3319369" y="2099631"/>
            <a:ext cx="691515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XX</a:t>
            </a:r>
            <a:endParaRPr lang="en-US" sz="2000" b="1" dirty="0" smtClean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XXX</a:t>
            </a:r>
            <a:endParaRPr 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212455" y="3219822"/>
            <a:ext cx="588645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CFCFC"/>
                </a:solidFill>
                <a:latin typeface="+mj-ea"/>
                <a:ea typeface="+mj-ea"/>
              </a:rPr>
              <a:t>XX</a:t>
            </a:r>
            <a:endParaRPr lang="en-US" sz="1600" b="1" dirty="0" smtClean="0">
              <a:solidFill>
                <a:srgbClr val="FCFCFC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CFCFC"/>
                </a:solidFill>
                <a:latin typeface="+mj-ea"/>
                <a:ea typeface="+mj-ea"/>
              </a:rPr>
              <a:t>XXX</a:t>
            </a:r>
            <a:endParaRPr lang="en-US" sz="1600" b="1" dirty="0">
              <a:solidFill>
                <a:srgbClr val="FCFCFC"/>
              </a:solidFill>
              <a:latin typeface="+mj-ea"/>
              <a:ea typeface="+mj-ea"/>
            </a:endParaRPr>
          </a:p>
        </p:txBody>
      </p:sp>
      <p:sp>
        <p:nvSpPr>
          <p:cNvPr id="1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6131" y="1131589"/>
            <a:ext cx="1819443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5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sz="1200" b="0" dirty="0" smtClean="0">
                <a:sym typeface="+mn-lt"/>
              </a:rPr>
              <a:t>您的标题文字</a:t>
            </a:r>
            <a:endParaRPr lang="en-US" altLang="zh-CN" sz="1200" b="0" dirty="0">
              <a:sym typeface="+mn-lt"/>
            </a:endParaRPr>
          </a:p>
        </p:txBody>
      </p:sp>
      <p:sp>
        <p:nvSpPr>
          <p:cNvPr id="20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6131" y="1527645"/>
            <a:ext cx="1819443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5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sz="1200" b="0" dirty="0">
                <a:sym typeface="+mn-lt"/>
              </a:rPr>
              <a:t>您的标题文字</a:t>
            </a:r>
            <a:endParaRPr lang="en-US" altLang="zh-CN" sz="1200" b="0" dirty="0">
              <a:sym typeface="+mn-lt"/>
            </a:endParaRPr>
          </a:p>
        </p:txBody>
      </p:sp>
      <p:sp>
        <p:nvSpPr>
          <p:cNvPr id="21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6131" y="1923701"/>
            <a:ext cx="1819443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5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sz="1200" b="0" dirty="0">
                <a:sym typeface="+mn-lt"/>
              </a:rPr>
              <a:t>您的标题文字</a:t>
            </a:r>
            <a:endParaRPr lang="en-US" altLang="zh-CN" sz="1200" b="0" dirty="0">
              <a:sym typeface="+mn-lt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6694452" y="3988822"/>
            <a:ext cx="2181577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ym typeface="+mn-lt"/>
              </a:rPr>
              <a:t>您的标题文字</a:t>
            </a:r>
            <a:endParaRPr lang="en-US" altLang="zh-CN" dirty="0">
              <a:sym typeface="+mn-lt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6694452" y="3605672"/>
            <a:ext cx="2181577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ym typeface="+mn-lt"/>
              </a:rPr>
              <a:t>您的标题文字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p:transition spd="slow" advTm="7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45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45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5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1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50" decel="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5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45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8" grpId="0" animBg="1"/>
          <p:bldP spid="4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45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45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5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1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50" decel="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5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45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8" grpId="0" animBg="1"/>
          <p:bldP spid="4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/>
              <a:t>标题文字</a:t>
            </a:r>
            <a:endParaRPr sz="2000" dirty="0"/>
          </a:p>
        </p:txBody>
      </p:sp>
      <p:sp>
        <p:nvSpPr>
          <p:cNvPr id="45" name="TextBox 11"/>
          <p:cNvSpPr txBox="1">
            <a:spLocks noChangeArrowheads="1"/>
          </p:cNvSpPr>
          <p:nvPr/>
        </p:nvSpPr>
        <p:spPr bwMode="auto">
          <a:xfrm rot="3600000" flipH="1">
            <a:off x="4042840" y="1935101"/>
            <a:ext cx="1872000" cy="27559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</a:t>
            </a:r>
            <a:endParaRPr lang="en-US" altLang="zh-CN" sz="12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 rot="18000000" flipH="1">
            <a:off x="4042839" y="3693348"/>
            <a:ext cx="1872000" cy="27559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</a:t>
            </a:r>
            <a:endParaRPr lang="en-US" sz="12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Box 11"/>
          <p:cNvSpPr txBox="1">
            <a:spLocks noChangeArrowheads="1"/>
          </p:cNvSpPr>
          <p:nvPr/>
        </p:nvSpPr>
        <p:spPr bwMode="auto">
          <a:xfrm flipH="1">
            <a:off x="2444899" y="1070636"/>
            <a:ext cx="1872000" cy="27559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</a:t>
            </a:r>
            <a:endParaRPr lang="en-US" sz="12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 flipH="1">
            <a:off x="2444899" y="4568250"/>
            <a:ext cx="1872000" cy="27559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</a:t>
            </a:r>
            <a:endParaRPr lang="en-US" sz="12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Box 7"/>
          <p:cNvSpPr txBox="1"/>
          <p:nvPr/>
        </p:nvSpPr>
        <p:spPr>
          <a:xfrm>
            <a:off x="6012160" y="1486371"/>
            <a:ext cx="24840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8"/>
          <p:cNvSpPr txBox="1"/>
          <p:nvPr/>
        </p:nvSpPr>
        <p:spPr>
          <a:xfrm>
            <a:off x="6012160" y="1274208"/>
            <a:ext cx="1764000" cy="184150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>
              <a:buClr>
                <a:schemeClr val="accent1"/>
              </a:buClr>
              <a:defRPr/>
            </a:pP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200" b="1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9"/>
          <p:cNvSpPr txBox="1"/>
          <p:nvPr/>
        </p:nvSpPr>
        <p:spPr>
          <a:xfrm>
            <a:off x="6012160" y="2399288"/>
            <a:ext cx="24840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10"/>
          <p:cNvSpPr txBox="1"/>
          <p:nvPr/>
        </p:nvSpPr>
        <p:spPr>
          <a:xfrm>
            <a:off x="6012160" y="2186367"/>
            <a:ext cx="1764000" cy="184150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>
              <a:buClr>
                <a:schemeClr val="accent2"/>
              </a:buClr>
              <a:defRPr/>
            </a:pP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200" b="1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11"/>
          <p:cNvSpPr txBox="1"/>
          <p:nvPr/>
        </p:nvSpPr>
        <p:spPr>
          <a:xfrm>
            <a:off x="6012160" y="3312204"/>
            <a:ext cx="24840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6012160" y="3098396"/>
            <a:ext cx="1764000" cy="184150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>
              <a:buClr>
                <a:schemeClr val="accent1"/>
              </a:buClr>
              <a:defRPr/>
            </a:pP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200" b="1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13"/>
          <p:cNvSpPr txBox="1"/>
          <p:nvPr/>
        </p:nvSpPr>
        <p:spPr>
          <a:xfrm>
            <a:off x="6012160" y="4225121"/>
            <a:ext cx="24840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4"/>
          <p:cNvSpPr txBox="1"/>
          <p:nvPr/>
        </p:nvSpPr>
        <p:spPr>
          <a:xfrm>
            <a:off x="6012160" y="4010525"/>
            <a:ext cx="1764000" cy="184150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>
              <a:buClr>
                <a:schemeClr val="accent2"/>
              </a:buClr>
              <a:defRPr/>
            </a:pPr>
            <a:r>
              <a:rPr lang="en-US" altLang="zh-C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200" b="1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472913" y="1419622"/>
            <a:ext cx="1749964" cy="1476000"/>
            <a:chOff x="3472913" y="1419622"/>
            <a:chExt cx="1749964" cy="1476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472913" y="1419622"/>
              <a:ext cx="1749964" cy="1476000"/>
              <a:chOff x="3151742" y="1419622"/>
              <a:chExt cx="1749964" cy="1476000"/>
            </a:xfrm>
          </p:grpSpPr>
          <p:sp>
            <p:nvSpPr>
              <p:cNvPr id="3" name="等腰三角形 2"/>
              <p:cNvSpPr/>
              <p:nvPr/>
            </p:nvSpPr>
            <p:spPr>
              <a:xfrm>
                <a:off x="3151742" y="1419622"/>
                <a:ext cx="1749964" cy="1476000"/>
              </a:xfrm>
              <a:prstGeom prst="triangl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190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4445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4" name="等腰三角形 43"/>
              <p:cNvSpPr>
                <a:spLocks noChangeAspect="1"/>
              </p:cNvSpPr>
              <p:nvPr/>
            </p:nvSpPr>
            <p:spPr>
              <a:xfrm>
                <a:off x="3357719" y="1664340"/>
                <a:ext cx="1323143" cy="11160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</p:grpSp>
        <p:sp>
          <p:nvSpPr>
            <p:cNvPr id="10" name="KSO_Shape"/>
            <p:cNvSpPr>
              <a:spLocks noChangeAspect="1"/>
            </p:cNvSpPr>
            <p:nvPr/>
          </p:nvSpPr>
          <p:spPr bwMode="auto">
            <a:xfrm>
              <a:off x="4129513" y="2201288"/>
              <a:ext cx="436764" cy="396000"/>
            </a:xfrm>
            <a:custGeom>
              <a:avLst/>
              <a:gdLst>
                <a:gd name="T0" fmla="*/ 489274 w 2228850"/>
                <a:gd name="T1" fmla="*/ 1171178 h 2019300"/>
                <a:gd name="T2" fmla="*/ 683136 w 2228850"/>
                <a:gd name="T3" fmla="*/ 1519238 h 2019300"/>
                <a:gd name="T4" fmla="*/ 1056587 w 2228850"/>
                <a:gd name="T5" fmla="*/ 1377950 h 2019300"/>
                <a:gd name="T6" fmla="*/ 970559 w 2228850"/>
                <a:gd name="T7" fmla="*/ 988219 h 2019300"/>
                <a:gd name="T8" fmla="*/ 1033990 w 2228850"/>
                <a:gd name="T9" fmla="*/ 962025 h 2019300"/>
                <a:gd name="T10" fmla="*/ 1091871 w 2228850"/>
                <a:gd name="T11" fmla="*/ 1437085 h 2019300"/>
                <a:gd name="T12" fmla="*/ 629616 w 2228850"/>
                <a:gd name="T13" fmla="*/ 1562498 h 2019300"/>
                <a:gd name="T14" fmla="*/ 438529 w 2228850"/>
                <a:gd name="T15" fmla="*/ 1123950 h 2019300"/>
                <a:gd name="T16" fmla="*/ 761603 w 2228850"/>
                <a:gd name="T17" fmla="*/ 832840 h 2019300"/>
                <a:gd name="T18" fmla="*/ 421481 w 2228850"/>
                <a:gd name="T19" fmla="*/ 1071482 h 2019300"/>
                <a:gd name="T20" fmla="*/ 410369 w 2228850"/>
                <a:gd name="T21" fmla="*/ 1364523 h 2019300"/>
                <a:gd name="T22" fmla="*/ 723503 w 2228850"/>
                <a:gd name="T23" fmla="*/ 1626196 h 2019300"/>
                <a:gd name="T24" fmla="*/ 1080294 w 2228850"/>
                <a:gd name="T25" fmla="*/ 1505088 h 2019300"/>
                <a:gd name="T26" fmla="*/ 1187053 w 2228850"/>
                <a:gd name="T27" fmla="*/ 1194972 h 2019300"/>
                <a:gd name="T28" fmla="*/ 939403 w 2228850"/>
                <a:gd name="T29" fmla="*/ 861826 h 2019300"/>
                <a:gd name="T30" fmla="*/ 989013 w 2228850"/>
                <a:gd name="T31" fmla="*/ 477060 h 2019300"/>
                <a:gd name="T32" fmla="*/ 1144985 w 2228850"/>
                <a:gd name="T33" fmla="*/ 702599 h 2019300"/>
                <a:gd name="T34" fmla="*/ 1411685 w 2228850"/>
                <a:gd name="T35" fmla="*/ 749454 h 2019300"/>
                <a:gd name="T36" fmla="*/ 1373188 w 2228850"/>
                <a:gd name="T37" fmla="*/ 975390 h 2019300"/>
                <a:gd name="T38" fmla="*/ 1560116 w 2228850"/>
                <a:gd name="T39" fmla="*/ 1219194 h 2019300"/>
                <a:gd name="T40" fmla="*/ 1448991 w 2228850"/>
                <a:gd name="T41" fmla="*/ 1425673 h 2019300"/>
                <a:gd name="T42" fmla="*/ 1267222 w 2228850"/>
                <a:gd name="T43" fmla="*/ 1667095 h 2019300"/>
                <a:gd name="T44" fmla="*/ 1175544 w 2228850"/>
                <a:gd name="T45" fmla="*/ 1906134 h 2019300"/>
                <a:gd name="T46" fmla="*/ 894953 w 2228850"/>
                <a:gd name="T47" fmla="*/ 1860470 h 2019300"/>
                <a:gd name="T48" fmla="*/ 731044 w 2228850"/>
                <a:gd name="T49" fmla="*/ 2017315 h 2019300"/>
                <a:gd name="T50" fmla="*/ 570309 w 2228850"/>
                <a:gd name="T51" fmla="*/ 1831881 h 2019300"/>
                <a:gd name="T52" fmla="*/ 246459 w 2228850"/>
                <a:gd name="T53" fmla="*/ 1787805 h 2019300"/>
                <a:gd name="T54" fmla="*/ 203994 w 2228850"/>
                <a:gd name="T55" fmla="*/ 1546781 h 2019300"/>
                <a:gd name="T56" fmla="*/ 137715 w 2228850"/>
                <a:gd name="T57" fmla="*/ 1259695 h 2019300"/>
                <a:gd name="T58" fmla="*/ 29369 w 2228850"/>
                <a:gd name="T59" fmla="*/ 1034157 h 2019300"/>
                <a:gd name="T60" fmla="*/ 249634 w 2228850"/>
                <a:gd name="T61" fmla="*/ 888430 h 2019300"/>
                <a:gd name="T62" fmla="*/ 288925 w 2228850"/>
                <a:gd name="T63" fmla="*/ 622390 h 2019300"/>
                <a:gd name="T64" fmla="*/ 517128 w 2228850"/>
                <a:gd name="T65" fmla="*/ 653759 h 2019300"/>
                <a:gd name="T66" fmla="*/ 775097 w 2228850"/>
                <a:gd name="T67" fmla="*/ 462766 h 2019300"/>
                <a:gd name="T68" fmla="*/ 1636253 w 2228850"/>
                <a:gd name="T69" fmla="*/ 339029 h 2019300"/>
                <a:gd name="T70" fmla="*/ 1653303 w 2228850"/>
                <a:gd name="T71" fmla="*/ 573804 h 2019300"/>
                <a:gd name="T72" fmla="*/ 1888031 w 2228850"/>
                <a:gd name="T73" fmla="*/ 591283 h 2019300"/>
                <a:gd name="T74" fmla="*/ 1938387 w 2228850"/>
                <a:gd name="T75" fmla="*/ 361275 h 2019300"/>
                <a:gd name="T76" fmla="*/ 1832918 w 2228850"/>
                <a:gd name="T77" fmla="*/ 242894 h 2019300"/>
                <a:gd name="T78" fmla="*/ 1989536 w 2228850"/>
                <a:gd name="T79" fmla="*/ 468135 h 2019300"/>
                <a:gd name="T80" fmla="*/ 1791285 w 2228850"/>
                <a:gd name="T81" fmla="*/ 656829 h 2019300"/>
                <a:gd name="T82" fmla="*/ 1574399 w 2228850"/>
                <a:gd name="T83" fmla="*/ 489587 h 2019300"/>
                <a:gd name="T84" fmla="*/ 1708020 w 2228850"/>
                <a:gd name="T85" fmla="*/ 248853 h 2019300"/>
                <a:gd name="T86" fmla="*/ 1575304 w 2228850"/>
                <a:gd name="T87" fmla="*/ 344885 h 2019300"/>
                <a:gd name="T88" fmla="*/ 1650744 w 2228850"/>
                <a:gd name="T89" fmla="*/ 635794 h 2019300"/>
                <a:gd name="T90" fmla="*/ 1949723 w 2228850"/>
                <a:gd name="T91" fmla="*/ 603250 h 2019300"/>
                <a:gd name="T92" fmla="*/ 1960841 w 2228850"/>
                <a:gd name="T93" fmla="*/ 303213 h 2019300"/>
                <a:gd name="T94" fmla="*/ 1737698 w 2228850"/>
                <a:gd name="T95" fmla="*/ 39687 h 2019300"/>
                <a:gd name="T96" fmla="*/ 1949326 w 2228850"/>
                <a:gd name="T97" fmla="*/ 34131 h 2019300"/>
                <a:gd name="T98" fmla="*/ 2021193 w 2228850"/>
                <a:gd name="T99" fmla="*/ 167481 h 2019300"/>
                <a:gd name="T100" fmla="*/ 2207807 w 2228850"/>
                <a:gd name="T101" fmla="*/ 295275 h 2019300"/>
                <a:gd name="T102" fmla="*/ 2145072 w 2228850"/>
                <a:gd name="T103" fmla="*/ 494904 h 2019300"/>
                <a:gd name="T104" fmla="*/ 2146661 w 2228850"/>
                <a:gd name="T105" fmla="*/ 713979 h 2019300"/>
                <a:gd name="T106" fmla="*/ 1938606 w 2228850"/>
                <a:gd name="T107" fmla="*/ 781447 h 2019300"/>
                <a:gd name="T108" fmla="*/ 1834182 w 2228850"/>
                <a:gd name="T109" fmla="*/ 887413 h 2019300"/>
                <a:gd name="T110" fmla="*/ 1618186 w 2228850"/>
                <a:gd name="T111" fmla="*/ 854076 h 2019300"/>
                <a:gd name="T112" fmla="*/ 1542349 w 2228850"/>
                <a:gd name="T113" fmla="*/ 733822 h 2019300"/>
                <a:gd name="T114" fmla="*/ 1362882 w 2228850"/>
                <a:gd name="T115" fmla="*/ 615157 h 2019300"/>
                <a:gd name="T116" fmla="*/ 1414895 w 2228850"/>
                <a:gd name="T117" fmla="*/ 452835 h 2019300"/>
                <a:gd name="T118" fmla="*/ 1395837 w 2228850"/>
                <a:gd name="T119" fmla="*/ 209947 h 2019300"/>
                <a:gd name="T120" fmla="*/ 1619377 w 2228850"/>
                <a:gd name="T121" fmla="*/ 118269 h 2019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28850" h="2019300">
                  <a:moveTo>
                    <a:pt x="788194" y="927497"/>
                  </a:moveTo>
                  <a:lnTo>
                    <a:pt x="772732" y="927894"/>
                  </a:lnTo>
                  <a:lnTo>
                    <a:pt x="756875" y="929085"/>
                  </a:lnTo>
                  <a:lnTo>
                    <a:pt x="741810" y="931069"/>
                  </a:lnTo>
                  <a:lnTo>
                    <a:pt x="726745" y="933847"/>
                  </a:lnTo>
                  <a:lnTo>
                    <a:pt x="711680" y="937022"/>
                  </a:lnTo>
                  <a:lnTo>
                    <a:pt x="697408" y="940991"/>
                  </a:lnTo>
                  <a:lnTo>
                    <a:pt x="683136" y="945753"/>
                  </a:lnTo>
                  <a:lnTo>
                    <a:pt x="669260" y="951706"/>
                  </a:lnTo>
                  <a:lnTo>
                    <a:pt x="655781" y="957660"/>
                  </a:lnTo>
                  <a:lnTo>
                    <a:pt x="642698" y="964406"/>
                  </a:lnTo>
                  <a:lnTo>
                    <a:pt x="630012" y="971947"/>
                  </a:lnTo>
                  <a:lnTo>
                    <a:pt x="617326" y="979488"/>
                  </a:lnTo>
                  <a:lnTo>
                    <a:pt x="605432" y="988219"/>
                  </a:lnTo>
                  <a:lnTo>
                    <a:pt x="593936" y="997347"/>
                  </a:lnTo>
                  <a:lnTo>
                    <a:pt x="583232" y="1006872"/>
                  </a:lnTo>
                  <a:lnTo>
                    <a:pt x="572131" y="1016794"/>
                  </a:lnTo>
                  <a:lnTo>
                    <a:pt x="562220" y="1027510"/>
                  </a:lnTo>
                  <a:lnTo>
                    <a:pt x="552705" y="1038622"/>
                  </a:lnTo>
                  <a:lnTo>
                    <a:pt x="543587" y="1050132"/>
                  </a:lnTo>
                  <a:lnTo>
                    <a:pt x="535262" y="1062038"/>
                  </a:lnTo>
                  <a:lnTo>
                    <a:pt x="526936" y="1074341"/>
                  </a:lnTo>
                  <a:lnTo>
                    <a:pt x="519800" y="1087438"/>
                  </a:lnTo>
                  <a:lnTo>
                    <a:pt x="513061" y="1100535"/>
                  </a:lnTo>
                  <a:lnTo>
                    <a:pt x="507114" y="1114028"/>
                  </a:lnTo>
                  <a:lnTo>
                    <a:pt x="501564" y="1127522"/>
                  </a:lnTo>
                  <a:lnTo>
                    <a:pt x="496806" y="1142207"/>
                  </a:lnTo>
                  <a:lnTo>
                    <a:pt x="492842" y="1156494"/>
                  </a:lnTo>
                  <a:lnTo>
                    <a:pt x="489274" y="1171178"/>
                  </a:lnTo>
                  <a:lnTo>
                    <a:pt x="486499" y="1186260"/>
                  </a:lnTo>
                  <a:lnTo>
                    <a:pt x="484517" y="1201341"/>
                  </a:lnTo>
                  <a:lnTo>
                    <a:pt x="483327" y="1216819"/>
                  </a:lnTo>
                  <a:lnTo>
                    <a:pt x="482931" y="1232694"/>
                  </a:lnTo>
                  <a:lnTo>
                    <a:pt x="483327" y="1248172"/>
                  </a:lnTo>
                  <a:lnTo>
                    <a:pt x="484517" y="1263650"/>
                  </a:lnTo>
                  <a:lnTo>
                    <a:pt x="486499" y="1279129"/>
                  </a:lnTo>
                  <a:lnTo>
                    <a:pt x="489274" y="1294210"/>
                  </a:lnTo>
                  <a:lnTo>
                    <a:pt x="492842" y="1308894"/>
                  </a:lnTo>
                  <a:lnTo>
                    <a:pt x="496806" y="1323579"/>
                  </a:lnTo>
                  <a:lnTo>
                    <a:pt x="501564" y="1337469"/>
                  </a:lnTo>
                  <a:lnTo>
                    <a:pt x="507114" y="1351360"/>
                  </a:lnTo>
                  <a:lnTo>
                    <a:pt x="513061" y="1365250"/>
                  </a:lnTo>
                  <a:lnTo>
                    <a:pt x="519800" y="1377950"/>
                  </a:lnTo>
                  <a:lnTo>
                    <a:pt x="526936" y="1390650"/>
                  </a:lnTo>
                  <a:lnTo>
                    <a:pt x="535262" y="1402954"/>
                  </a:lnTo>
                  <a:lnTo>
                    <a:pt x="543587" y="1415257"/>
                  </a:lnTo>
                  <a:lnTo>
                    <a:pt x="552705" y="1426766"/>
                  </a:lnTo>
                  <a:lnTo>
                    <a:pt x="562220" y="1437879"/>
                  </a:lnTo>
                  <a:lnTo>
                    <a:pt x="572131" y="1448197"/>
                  </a:lnTo>
                  <a:lnTo>
                    <a:pt x="583232" y="1458516"/>
                  </a:lnTo>
                  <a:lnTo>
                    <a:pt x="593936" y="1468041"/>
                  </a:lnTo>
                  <a:lnTo>
                    <a:pt x="605432" y="1477169"/>
                  </a:lnTo>
                  <a:lnTo>
                    <a:pt x="617326" y="1485504"/>
                  </a:lnTo>
                  <a:lnTo>
                    <a:pt x="630012" y="1493441"/>
                  </a:lnTo>
                  <a:lnTo>
                    <a:pt x="642698" y="1500585"/>
                  </a:lnTo>
                  <a:lnTo>
                    <a:pt x="655781" y="1507729"/>
                  </a:lnTo>
                  <a:lnTo>
                    <a:pt x="669260" y="1513682"/>
                  </a:lnTo>
                  <a:lnTo>
                    <a:pt x="683136" y="1519238"/>
                  </a:lnTo>
                  <a:lnTo>
                    <a:pt x="697408" y="1524001"/>
                  </a:lnTo>
                  <a:lnTo>
                    <a:pt x="711680" y="1527969"/>
                  </a:lnTo>
                  <a:lnTo>
                    <a:pt x="726745" y="1531541"/>
                  </a:lnTo>
                  <a:lnTo>
                    <a:pt x="741810" y="1534319"/>
                  </a:lnTo>
                  <a:lnTo>
                    <a:pt x="756875" y="1536304"/>
                  </a:lnTo>
                  <a:lnTo>
                    <a:pt x="772732" y="1537494"/>
                  </a:lnTo>
                  <a:lnTo>
                    <a:pt x="788194" y="1537891"/>
                  </a:lnTo>
                  <a:lnTo>
                    <a:pt x="803655" y="1537494"/>
                  </a:lnTo>
                  <a:lnTo>
                    <a:pt x="819513" y="1536304"/>
                  </a:lnTo>
                  <a:lnTo>
                    <a:pt x="834578" y="1534319"/>
                  </a:lnTo>
                  <a:lnTo>
                    <a:pt x="849643" y="1531541"/>
                  </a:lnTo>
                  <a:lnTo>
                    <a:pt x="864708" y="1527969"/>
                  </a:lnTo>
                  <a:lnTo>
                    <a:pt x="878980" y="1524001"/>
                  </a:lnTo>
                  <a:lnTo>
                    <a:pt x="892855" y="1519238"/>
                  </a:lnTo>
                  <a:lnTo>
                    <a:pt x="907127" y="1513682"/>
                  </a:lnTo>
                  <a:lnTo>
                    <a:pt x="920606" y="1507729"/>
                  </a:lnTo>
                  <a:lnTo>
                    <a:pt x="933689" y="1500585"/>
                  </a:lnTo>
                  <a:lnTo>
                    <a:pt x="946772" y="1493441"/>
                  </a:lnTo>
                  <a:lnTo>
                    <a:pt x="958665" y="1485504"/>
                  </a:lnTo>
                  <a:lnTo>
                    <a:pt x="970559" y="1477169"/>
                  </a:lnTo>
                  <a:lnTo>
                    <a:pt x="982056" y="1468041"/>
                  </a:lnTo>
                  <a:lnTo>
                    <a:pt x="993552" y="1458516"/>
                  </a:lnTo>
                  <a:lnTo>
                    <a:pt x="1003860" y="1448197"/>
                  </a:lnTo>
                  <a:lnTo>
                    <a:pt x="1014168" y="1437879"/>
                  </a:lnTo>
                  <a:lnTo>
                    <a:pt x="1023682" y="1426766"/>
                  </a:lnTo>
                  <a:lnTo>
                    <a:pt x="1032404" y="1415257"/>
                  </a:lnTo>
                  <a:lnTo>
                    <a:pt x="1041522" y="1402954"/>
                  </a:lnTo>
                  <a:lnTo>
                    <a:pt x="1049055" y="1390650"/>
                  </a:lnTo>
                  <a:lnTo>
                    <a:pt x="1056587" y="1377950"/>
                  </a:lnTo>
                  <a:lnTo>
                    <a:pt x="1063327" y="1365250"/>
                  </a:lnTo>
                  <a:lnTo>
                    <a:pt x="1069273" y="1351360"/>
                  </a:lnTo>
                  <a:lnTo>
                    <a:pt x="1074824" y="1337469"/>
                  </a:lnTo>
                  <a:lnTo>
                    <a:pt x="1079581" y="1323579"/>
                  </a:lnTo>
                  <a:lnTo>
                    <a:pt x="1083942" y="1308894"/>
                  </a:lnTo>
                  <a:lnTo>
                    <a:pt x="1087510" y="1294210"/>
                  </a:lnTo>
                  <a:lnTo>
                    <a:pt x="1089889" y="1279129"/>
                  </a:lnTo>
                  <a:lnTo>
                    <a:pt x="1091871" y="1263650"/>
                  </a:lnTo>
                  <a:lnTo>
                    <a:pt x="1093060" y="1248172"/>
                  </a:lnTo>
                  <a:lnTo>
                    <a:pt x="1093457" y="1232694"/>
                  </a:lnTo>
                  <a:lnTo>
                    <a:pt x="1093060" y="1216819"/>
                  </a:lnTo>
                  <a:lnTo>
                    <a:pt x="1091871" y="1201341"/>
                  </a:lnTo>
                  <a:lnTo>
                    <a:pt x="1089889" y="1186260"/>
                  </a:lnTo>
                  <a:lnTo>
                    <a:pt x="1087510" y="1171178"/>
                  </a:lnTo>
                  <a:lnTo>
                    <a:pt x="1083942" y="1156494"/>
                  </a:lnTo>
                  <a:lnTo>
                    <a:pt x="1079581" y="1142207"/>
                  </a:lnTo>
                  <a:lnTo>
                    <a:pt x="1074824" y="1127522"/>
                  </a:lnTo>
                  <a:lnTo>
                    <a:pt x="1069273" y="1114028"/>
                  </a:lnTo>
                  <a:lnTo>
                    <a:pt x="1063327" y="1100535"/>
                  </a:lnTo>
                  <a:lnTo>
                    <a:pt x="1056587" y="1087438"/>
                  </a:lnTo>
                  <a:lnTo>
                    <a:pt x="1049055" y="1074341"/>
                  </a:lnTo>
                  <a:lnTo>
                    <a:pt x="1041522" y="1062038"/>
                  </a:lnTo>
                  <a:lnTo>
                    <a:pt x="1032404" y="1050132"/>
                  </a:lnTo>
                  <a:lnTo>
                    <a:pt x="1023682" y="1038622"/>
                  </a:lnTo>
                  <a:lnTo>
                    <a:pt x="1014168" y="1027510"/>
                  </a:lnTo>
                  <a:lnTo>
                    <a:pt x="1003860" y="1016794"/>
                  </a:lnTo>
                  <a:lnTo>
                    <a:pt x="993552" y="1006872"/>
                  </a:lnTo>
                  <a:lnTo>
                    <a:pt x="982056" y="997347"/>
                  </a:lnTo>
                  <a:lnTo>
                    <a:pt x="970559" y="988219"/>
                  </a:lnTo>
                  <a:lnTo>
                    <a:pt x="958665" y="979488"/>
                  </a:lnTo>
                  <a:lnTo>
                    <a:pt x="946772" y="971947"/>
                  </a:lnTo>
                  <a:lnTo>
                    <a:pt x="933689" y="964406"/>
                  </a:lnTo>
                  <a:lnTo>
                    <a:pt x="920606" y="957660"/>
                  </a:lnTo>
                  <a:lnTo>
                    <a:pt x="907127" y="951706"/>
                  </a:lnTo>
                  <a:lnTo>
                    <a:pt x="892855" y="945753"/>
                  </a:lnTo>
                  <a:lnTo>
                    <a:pt x="878980" y="940991"/>
                  </a:lnTo>
                  <a:lnTo>
                    <a:pt x="864708" y="937022"/>
                  </a:lnTo>
                  <a:lnTo>
                    <a:pt x="849643" y="933847"/>
                  </a:lnTo>
                  <a:lnTo>
                    <a:pt x="834578" y="931069"/>
                  </a:lnTo>
                  <a:lnTo>
                    <a:pt x="819513" y="929085"/>
                  </a:lnTo>
                  <a:lnTo>
                    <a:pt x="803655" y="927894"/>
                  </a:lnTo>
                  <a:lnTo>
                    <a:pt x="788194" y="927497"/>
                  </a:lnTo>
                  <a:close/>
                  <a:moveTo>
                    <a:pt x="788194" y="866775"/>
                  </a:moveTo>
                  <a:lnTo>
                    <a:pt x="806827" y="867569"/>
                  </a:lnTo>
                  <a:lnTo>
                    <a:pt x="825460" y="868760"/>
                  </a:lnTo>
                  <a:lnTo>
                    <a:pt x="843696" y="871141"/>
                  </a:lnTo>
                  <a:lnTo>
                    <a:pt x="861933" y="874316"/>
                  </a:lnTo>
                  <a:lnTo>
                    <a:pt x="879773" y="878285"/>
                  </a:lnTo>
                  <a:lnTo>
                    <a:pt x="896820" y="883444"/>
                  </a:lnTo>
                  <a:lnTo>
                    <a:pt x="913867" y="889000"/>
                  </a:lnTo>
                  <a:lnTo>
                    <a:pt x="930518" y="895350"/>
                  </a:lnTo>
                  <a:lnTo>
                    <a:pt x="947168" y="903288"/>
                  </a:lnTo>
                  <a:lnTo>
                    <a:pt x="962630" y="911225"/>
                  </a:lnTo>
                  <a:lnTo>
                    <a:pt x="977695" y="919956"/>
                  </a:lnTo>
                  <a:lnTo>
                    <a:pt x="992760" y="929481"/>
                  </a:lnTo>
                  <a:lnTo>
                    <a:pt x="1007032" y="939403"/>
                  </a:lnTo>
                  <a:lnTo>
                    <a:pt x="1020907" y="950516"/>
                  </a:lnTo>
                  <a:lnTo>
                    <a:pt x="1033990" y="962025"/>
                  </a:lnTo>
                  <a:lnTo>
                    <a:pt x="1047073" y="973931"/>
                  </a:lnTo>
                  <a:lnTo>
                    <a:pt x="1058966" y="986631"/>
                  </a:lnTo>
                  <a:lnTo>
                    <a:pt x="1070463" y="1000125"/>
                  </a:lnTo>
                  <a:lnTo>
                    <a:pt x="1081167" y="1014016"/>
                  </a:lnTo>
                  <a:lnTo>
                    <a:pt x="1091871" y="1027906"/>
                  </a:lnTo>
                  <a:lnTo>
                    <a:pt x="1100989" y="1042988"/>
                  </a:lnTo>
                  <a:lnTo>
                    <a:pt x="1109711" y="1058466"/>
                  </a:lnTo>
                  <a:lnTo>
                    <a:pt x="1118036" y="1073944"/>
                  </a:lnTo>
                  <a:lnTo>
                    <a:pt x="1125172" y="1090613"/>
                  </a:lnTo>
                  <a:lnTo>
                    <a:pt x="1131912" y="1106885"/>
                  </a:lnTo>
                  <a:lnTo>
                    <a:pt x="1137859" y="1123950"/>
                  </a:lnTo>
                  <a:lnTo>
                    <a:pt x="1142616" y="1141413"/>
                  </a:lnTo>
                  <a:lnTo>
                    <a:pt x="1146580" y="1158875"/>
                  </a:lnTo>
                  <a:lnTo>
                    <a:pt x="1149752" y="1176735"/>
                  </a:lnTo>
                  <a:lnTo>
                    <a:pt x="1152131" y="1195388"/>
                  </a:lnTo>
                  <a:lnTo>
                    <a:pt x="1153716" y="1213644"/>
                  </a:lnTo>
                  <a:lnTo>
                    <a:pt x="1154113" y="1232694"/>
                  </a:lnTo>
                  <a:lnTo>
                    <a:pt x="1153716" y="1251347"/>
                  </a:lnTo>
                  <a:lnTo>
                    <a:pt x="1152131" y="1270000"/>
                  </a:lnTo>
                  <a:lnTo>
                    <a:pt x="1149752" y="1288257"/>
                  </a:lnTo>
                  <a:lnTo>
                    <a:pt x="1146580" y="1306116"/>
                  </a:lnTo>
                  <a:lnTo>
                    <a:pt x="1142616" y="1324372"/>
                  </a:lnTo>
                  <a:lnTo>
                    <a:pt x="1137859" y="1341438"/>
                  </a:lnTo>
                  <a:lnTo>
                    <a:pt x="1131912" y="1358107"/>
                  </a:lnTo>
                  <a:lnTo>
                    <a:pt x="1125172" y="1375172"/>
                  </a:lnTo>
                  <a:lnTo>
                    <a:pt x="1118036" y="1391047"/>
                  </a:lnTo>
                  <a:lnTo>
                    <a:pt x="1109711" y="1406922"/>
                  </a:lnTo>
                  <a:lnTo>
                    <a:pt x="1100989" y="1422401"/>
                  </a:lnTo>
                  <a:lnTo>
                    <a:pt x="1091871" y="1437085"/>
                  </a:lnTo>
                  <a:lnTo>
                    <a:pt x="1081167" y="1451372"/>
                  </a:lnTo>
                  <a:lnTo>
                    <a:pt x="1070463" y="1465660"/>
                  </a:lnTo>
                  <a:lnTo>
                    <a:pt x="1058966" y="1478757"/>
                  </a:lnTo>
                  <a:lnTo>
                    <a:pt x="1047073" y="1491060"/>
                  </a:lnTo>
                  <a:lnTo>
                    <a:pt x="1033990" y="1503760"/>
                  </a:lnTo>
                  <a:lnTo>
                    <a:pt x="1020907" y="1514872"/>
                  </a:lnTo>
                  <a:lnTo>
                    <a:pt x="1007032" y="1525588"/>
                  </a:lnTo>
                  <a:lnTo>
                    <a:pt x="992760" y="1535907"/>
                  </a:lnTo>
                  <a:lnTo>
                    <a:pt x="977695" y="1545432"/>
                  </a:lnTo>
                  <a:lnTo>
                    <a:pt x="962630" y="1554560"/>
                  </a:lnTo>
                  <a:lnTo>
                    <a:pt x="947168" y="1562498"/>
                  </a:lnTo>
                  <a:lnTo>
                    <a:pt x="930518" y="1569641"/>
                  </a:lnTo>
                  <a:lnTo>
                    <a:pt x="913867" y="1576388"/>
                  </a:lnTo>
                  <a:lnTo>
                    <a:pt x="896820" y="1581944"/>
                  </a:lnTo>
                  <a:lnTo>
                    <a:pt x="879773" y="1586707"/>
                  </a:lnTo>
                  <a:lnTo>
                    <a:pt x="861933" y="1590676"/>
                  </a:lnTo>
                  <a:lnTo>
                    <a:pt x="843696" y="1594248"/>
                  </a:lnTo>
                  <a:lnTo>
                    <a:pt x="825460" y="1596629"/>
                  </a:lnTo>
                  <a:lnTo>
                    <a:pt x="806827" y="1598216"/>
                  </a:lnTo>
                  <a:lnTo>
                    <a:pt x="788194" y="1598613"/>
                  </a:lnTo>
                  <a:lnTo>
                    <a:pt x="769561" y="1598216"/>
                  </a:lnTo>
                  <a:lnTo>
                    <a:pt x="750531" y="1596629"/>
                  </a:lnTo>
                  <a:lnTo>
                    <a:pt x="732295" y="1594248"/>
                  </a:lnTo>
                  <a:lnTo>
                    <a:pt x="714058" y="1590676"/>
                  </a:lnTo>
                  <a:lnTo>
                    <a:pt x="696615" y="1586707"/>
                  </a:lnTo>
                  <a:lnTo>
                    <a:pt x="679568" y="1581944"/>
                  </a:lnTo>
                  <a:lnTo>
                    <a:pt x="662124" y="1576388"/>
                  </a:lnTo>
                  <a:lnTo>
                    <a:pt x="645870" y="1569641"/>
                  </a:lnTo>
                  <a:lnTo>
                    <a:pt x="629616" y="1562498"/>
                  </a:lnTo>
                  <a:lnTo>
                    <a:pt x="613758" y="1554560"/>
                  </a:lnTo>
                  <a:lnTo>
                    <a:pt x="598296" y="1545432"/>
                  </a:lnTo>
                  <a:lnTo>
                    <a:pt x="583628" y="1535907"/>
                  </a:lnTo>
                  <a:lnTo>
                    <a:pt x="568960" y="1525588"/>
                  </a:lnTo>
                  <a:lnTo>
                    <a:pt x="555480" y="1514872"/>
                  </a:lnTo>
                  <a:lnTo>
                    <a:pt x="542398" y="1503760"/>
                  </a:lnTo>
                  <a:lnTo>
                    <a:pt x="529315" y="1491060"/>
                  </a:lnTo>
                  <a:lnTo>
                    <a:pt x="517025" y="1478757"/>
                  </a:lnTo>
                  <a:lnTo>
                    <a:pt x="505925" y="1465660"/>
                  </a:lnTo>
                  <a:lnTo>
                    <a:pt x="494824" y="1451372"/>
                  </a:lnTo>
                  <a:lnTo>
                    <a:pt x="484517" y="1437085"/>
                  </a:lnTo>
                  <a:lnTo>
                    <a:pt x="475002" y="1422401"/>
                  </a:lnTo>
                  <a:lnTo>
                    <a:pt x="466280" y="1406922"/>
                  </a:lnTo>
                  <a:lnTo>
                    <a:pt x="458351" y="1391047"/>
                  </a:lnTo>
                  <a:lnTo>
                    <a:pt x="451215" y="1375172"/>
                  </a:lnTo>
                  <a:lnTo>
                    <a:pt x="444476" y="1358107"/>
                  </a:lnTo>
                  <a:lnTo>
                    <a:pt x="438529" y="1341438"/>
                  </a:lnTo>
                  <a:lnTo>
                    <a:pt x="433375" y="1324372"/>
                  </a:lnTo>
                  <a:lnTo>
                    <a:pt x="429411" y="1306116"/>
                  </a:lnTo>
                  <a:lnTo>
                    <a:pt x="426239" y="1288257"/>
                  </a:lnTo>
                  <a:lnTo>
                    <a:pt x="423861" y="1270000"/>
                  </a:lnTo>
                  <a:lnTo>
                    <a:pt x="422671" y="1251347"/>
                  </a:lnTo>
                  <a:lnTo>
                    <a:pt x="422275" y="1232694"/>
                  </a:lnTo>
                  <a:lnTo>
                    <a:pt x="422671" y="1213644"/>
                  </a:lnTo>
                  <a:lnTo>
                    <a:pt x="423861" y="1195388"/>
                  </a:lnTo>
                  <a:lnTo>
                    <a:pt x="426239" y="1176735"/>
                  </a:lnTo>
                  <a:lnTo>
                    <a:pt x="429411" y="1158875"/>
                  </a:lnTo>
                  <a:lnTo>
                    <a:pt x="433375" y="1141413"/>
                  </a:lnTo>
                  <a:lnTo>
                    <a:pt x="438529" y="1123950"/>
                  </a:lnTo>
                  <a:lnTo>
                    <a:pt x="444476" y="1106885"/>
                  </a:lnTo>
                  <a:lnTo>
                    <a:pt x="451215" y="1090613"/>
                  </a:lnTo>
                  <a:lnTo>
                    <a:pt x="458351" y="1073944"/>
                  </a:lnTo>
                  <a:lnTo>
                    <a:pt x="466280" y="1058466"/>
                  </a:lnTo>
                  <a:lnTo>
                    <a:pt x="475002" y="1042988"/>
                  </a:lnTo>
                  <a:lnTo>
                    <a:pt x="484517" y="1027906"/>
                  </a:lnTo>
                  <a:lnTo>
                    <a:pt x="494824" y="1014016"/>
                  </a:lnTo>
                  <a:lnTo>
                    <a:pt x="505925" y="1000125"/>
                  </a:lnTo>
                  <a:lnTo>
                    <a:pt x="517025" y="986631"/>
                  </a:lnTo>
                  <a:lnTo>
                    <a:pt x="529315" y="973931"/>
                  </a:lnTo>
                  <a:lnTo>
                    <a:pt x="542398" y="962025"/>
                  </a:lnTo>
                  <a:lnTo>
                    <a:pt x="555480" y="950516"/>
                  </a:lnTo>
                  <a:lnTo>
                    <a:pt x="568960" y="939403"/>
                  </a:lnTo>
                  <a:lnTo>
                    <a:pt x="583628" y="929481"/>
                  </a:lnTo>
                  <a:lnTo>
                    <a:pt x="598296" y="919956"/>
                  </a:lnTo>
                  <a:lnTo>
                    <a:pt x="613758" y="911225"/>
                  </a:lnTo>
                  <a:lnTo>
                    <a:pt x="629616" y="903288"/>
                  </a:lnTo>
                  <a:lnTo>
                    <a:pt x="645870" y="895350"/>
                  </a:lnTo>
                  <a:lnTo>
                    <a:pt x="662124" y="889000"/>
                  </a:lnTo>
                  <a:lnTo>
                    <a:pt x="679568" y="883444"/>
                  </a:lnTo>
                  <a:lnTo>
                    <a:pt x="696615" y="878285"/>
                  </a:lnTo>
                  <a:lnTo>
                    <a:pt x="714058" y="874316"/>
                  </a:lnTo>
                  <a:lnTo>
                    <a:pt x="732295" y="871141"/>
                  </a:lnTo>
                  <a:lnTo>
                    <a:pt x="750531" y="868760"/>
                  </a:lnTo>
                  <a:lnTo>
                    <a:pt x="769561" y="867569"/>
                  </a:lnTo>
                  <a:lnTo>
                    <a:pt x="788194" y="866775"/>
                  </a:lnTo>
                  <a:close/>
                  <a:moveTo>
                    <a:pt x="781447" y="832045"/>
                  </a:moveTo>
                  <a:lnTo>
                    <a:pt x="771525" y="832443"/>
                  </a:lnTo>
                  <a:lnTo>
                    <a:pt x="761603" y="832840"/>
                  </a:lnTo>
                  <a:lnTo>
                    <a:pt x="751284" y="833634"/>
                  </a:lnTo>
                  <a:lnTo>
                    <a:pt x="741363" y="834428"/>
                  </a:lnTo>
                  <a:lnTo>
                    <a:pt x="731838" y="836016"/>
                  </a:lnTo>
                  <a:lnTo>
                    <a:pt x="721916" y="837207"/>
                  </a:lnTo>
                  <a:lnTo>
                    <a:pt x="711994" y="839193"/>
                  </a:lnTo>
                  <a:lnTo>
                    <a:pt x="702469" y="841178"/>
                  </a:lnTo>
                  <a:lnTo>
                    <a:pt x="692944" y="843164"/>
                  </a:lnTo>
                  <a:lnTo>
                    <a:pt x="683419" y="845546"/>
                  </a:lnTo>
                  <a:lnTo>
                    <a:pt x="674291" y="848326"/>
                  </a:lnTo>
                  <a:lnTo>
                    <a:pt x="655637" y="854282"/>
                  </a:lnTo>
                  <a:lnTo>
                    <a:pt x="637381" y="861429"/>
                  </a:lnTo>
                  <a:lnTo>
                    <a:pt x="619522" y="868973"/>
                  </a:lnTo>
                  <a:lnTo>
                    <a:pt x="602456" y="877709"/>
                  </a:lnTo>
                  <a:lnTo>
                    <a:pt x="585787" y="886842"/>
                  </a:lnTo>
                  <a:lnTo>
                    <a:pt x="569119" y="896769"/>
                  </a:lnTo>
                  <a:lnTo>
                    <a:pt x="553641" y="908284"/>
                  </a:lnTo>
                  <a:lnTo>
                    <a:pt x="538162" y="919799"/>
                  </a:lnTo>
                  <a:lnTo>
                    <a:pt x="523478" y="931711"/>
                  </a:lnTo>
                  <a:lnTo>
                    <a:pt x="509587" y="944815"/>
                  </a:lnTo>
                  <a:lnTo>
                    <a:pt x="496094" y="958712"/>
                  </a:lnTo>
                  <a:lnTo>
                    <a:pt x="482997" y="973007"/>
                  </a:lnTo>
                  <a:lnTo>
                    <a:pt x="470694" y="987699"/>
                  </a:lnTo>
                  <a:lnTo>
                    <a:pt x="459581" y="1003582"/>
                  </a:lnTo>
                  <a:lnTo>
                    <a:pt x="448866" y="1019465"/>
                  </a:lnTo>
                  <a:lnTo>
                    <a:pt x="438547" y="1036142"/>
                  </a:lnTo>
                  <a:lnTo>
                    <a:pt x="434181" y="1045275"/>
                  </a:lnTo>
                  <a:lnTo>
                    <a:pt x="429816" y="1053613"/>
                  </a:lnTo>
                  <a:lnTo>
                    <a:pt x="425450" y="1062349"/>
                  </a:lnTo>
                  <a:lnTo>
                    <a:pt x="421481" y="1071482"/>
                  </a:lnTo>
                  <a:lnTo>
                    <a:pt x="417512" y="1080217"/>
                  </a:lnTo>
                  <a:lnTo>
                    <a:pt x="413941" y="1089747"/>
                  </a:lnTo>
                  <a:lnTo>
                    <a:pt x="410766" y="1098880"/>
                  </a:lnTo>
                  <a:lnTo>
                    <a:pt x="407591" y="1108410"/>
                  </a:lnTo>
                  <a:lnTo>
                    <a:pt x="404416" y="1117940"/>
                  </a:lnTo>
                  <a:lnTo>
                    <a:pt x="402034" y="1127469"/>
                  </a:lnTo>
                  <a:lnTo>
                    <a:pt x="399256" y="1137396"/>
                  </a:lnTo>
                  <a:lnTo>
                    <a:pt x="397272" y="1147323"/>
                  </a:lnTo>
                  <a:lnTo>
                    <a:pt x="395287" y="1157250"/>
                  </a:lnTo>
                  <a:lnTo>
                    <a:pt x="392906" y="1167177"/>
                  </a:lnTo>
                  <a:lnTo>
                    <a:pt x="391319" y="1177104"/>
                  </a:lnTo>
                  <a:lnTo>
                    <a:pt x="390128" y="1187825"/>
                  </a:lnTo>
                  <a:lnTo>
                    <a:pt x="389334" y="1197752"/>
                  </a:lnTo>
                  <a:lnTo>
                    <a:pt x="388541" y="1208076"/>
                  </a:lnTo>
                  <a:lnTo>
                    <a:pt x="388144" y="1218003"/>
                  </a:lnTo>
                  <a:lnTo>
                    <a:pt x="387747" y="1228724"/>
                  </a:lnTo>
                  <a:lnTo>
                    <a:pt x="387747" y="1238650"/>
                  </a:lnTo>
                  <a:lnTo>
                    <a:pt x="388144" y="1248577"/>
                  </a:lnTo>
                  <a:lnTo>
                    <a:pt x="388541" y="1258504"/>
                  </a:lnTo>
                  <a:lnTo>
                    <a:pt x="389334" y="1268431"/>
                  </a:lnTo>
                  <a:lnTo>
                    <a:pt x="390525" y="1278755"/>
                  </a:lnTo>
                  <a:lnTo>
                    <a:pt x="391716" y="1288285"/>
                  </a:lnTo>
                  <a:lnTo>
                    <a:pt x="393303" y="1297815"/>
                  </a:lnTo>
                  <a:lnTo>
                    <a:pt x="395287" y="1307742"/>
                  </a:lnTo>
                  <a:lnTo>
                    <a:pt x="397272" y="1317668"/>
                  </a:lnTo>
                  <a:lnTo>
                    <a:pt x="399653" y="1326801"/>
                  </a:lnTo>
                  <a:lnTo>
                    <a:pt x="402034" y="1336331"/>
                  </a:lnTo>
                  <a:lnTo>
                    <a:pt x="404416" y="1345464"/>
                  </a:lnTo>
                  <a:lnTo>
                    <a:pt x="410369" y="1364523"/>
                  </a:lnTo>
                  <a:lnTo>
                    <a:pt x="417512" y="1382392"/>
                  </a:lnTo>
                  <a:lnTo>
                    <a:pt x="425053" y="1399863"/>
                  </a:lnTo>
                  <a:lnTo>
                    <a:pt x="433387" y="1417334"/>
                  </a:lnTo>
                  <a:lnTo>
                    <a:pt x="443309" y="1434011"/>
                  </a:lnTo>
                  <a:lnTo>
                    <a:pt x="453231" y="1450291"/>
                  </a:lnTo>
                  <a:lnTo>
                    <a:pt x="463947" y="1466174"/>
                  </a:lnTo>
                  <a:lnTo>
                    <a:pt x="475456" y="1481660"/>
                  </a:lnTo>
                  <a:lnTo>
                    <a:pt x="488156" y="1495955"/>
                  </a:lnTo>
                  <a:lnTo>
                    <a:pt x="501253" y="1510250"/>
                  </a:lnTo>
                  <a:lnTo>
                    <a:pt x="514747" y="1523750"/>
                  </a:lnTo>
                  <a:lnTo>
                    <a:pt x="529034" y="1536457"/>
                  </a:lnTo>
                  <a:lnTo>
                    <a:pt x="544116" y="1548766"/>
                  </a:lnTo>
                  <a:lnTo>
                    <a:pt x="559594" y="1560281"/>
                  </a:lnTo>
                  <a:lnTo>
                    <a:pt x="575469" y="1571002"/>
                  </a:lnTo>
                  <a:lnTo>
                    <a:pt x="592534" y="1580532"/>
                  </a:lnTo>
                  <a:lnTo>
                    <a:pt x="601266" y="1585297"/>
                  </a:lnTo>
                  <a:lnTo>
                    <a:pt x="609600" y="1589665"/>
                  </a:lnTo>
                  <a:lnTo>
                    <a:pt x="618331" y="1594430"/>
                  </a:lnTo>
                  <a:lnTo>
                    <a:pt x="627856" y="1598401"/>
                  </a:lnTo>
                  <a:lnTo>
                    <a:pt x="636587" y="1601974"/>
                  </a:lnTo>
                  <a:lnTo>
                    <a:pt x="645716" y="1605548"/>
                  </a:lnTo>
                  <a:lnTo>
                    <a:pt x="655241" y="1609122"/>
                  </a:lnTo>
                  <a:lnTo>
                    <a:pt x="664369" y="1612298"/>
                  </a:lnTo>
                  <a:lnTo>
                    <a:pt x="674291" y="1615078"/>
                  </a:lnTo>
                  <a:lnTo>
                    <a:pt x="683816" y="1617857"/>
                  </a:lnTo>
                  <a:lnTo>
                    <a:pt x="693738" y="1620240"/>
                  </a:lnTo>
                  <a:lnTo>
                    <a:pt x="703263" y="1622622"/>
                  </a:lnTo>
                  <a:lnTo>
                    <a:pt x="713184" y="1624607"/>
                  </a:lnTo>
                  <a:lnTo>
                    <a:pt x="723503" y="1626196"/>
                  </a:lnTo>
                  <a:lnTo>
                    <a:pt x="733822" y="1627784"/>
                  </a:lnTo>
                  <a:lnTo>
                    <a:pt x="743744" y="1628975"/>
                  </a:lnTo>
                  <a:lnTo>
                    <a:pt x="754063" y="1630167"/>
                  </a:lnTo>
                  <a:lnTo>
                    <a:pt x="764778" y="1630961"/>
                  </a:lnTo>
                  <a:lnTo>
                    <a:pt x="774700" y="1631358"/>
                  </a:lnTo>
                  <a:lnTo>
                    <a:pt x="784622" y="1631755"/>
                  </a:lnTo>
                  <a:lnTo>
                    <a:pt x="794941" y="1631755"/>
                  </a:lnTo>
                  <a:lnTo>
                    <a:pt x="804863" y="1631358"/>
                  </a:lnTo>
                  <a:lnTo>
                    <a:pt x="815181" y="1630564"/>
                  </a:lnTo>
                  <a:lnTo>
                    <a:pt x="825103" y="1630167"/>
                  </a:lnTo>
                  <a:lnTo>
                    <a:pt x="834628" y="1628975"/>
                  </a:lnTo>
                  <a:lnTo>
                    <a:pt x="844550" y="1627784"/>
                  </a:lnTo>
                  <a:lnTo>
                    <a:pt x="854472" y="1626196"/>
                  </a:lnTo>
                  <a:lnTo>
                    <a:pt x="864394" y="1624607"/>
                  </a:lnTo>
                  <a:lnTo>
                    <a:pt x="873919" y="1622622"/>
                  </a:lnTo>
                  <a:lnTo>
                    <a:pt x="883444" y="1620240"/>
                  </a:lnTo>
                  <a:lnTo>
                    <a:pt x="892572" y="1617857"/>
                  </a:lnTo>
                  <a:lnTo>
                    <a:pt x="902494" y="1615078"/>
                  </a:lnTo>
                  <a:lnTo>
                    <a:pt x="920750" y="1609122"/>
                  </a:lnTo>
                  <a:lnTo>
                    <a:pt x="938609" y="1602371"/>
                  </a:lnTo>
                  <a:lnTo>
                    <a:pt x="956469" y="1594827"/>
                  </a:lnTo>
                  <a:lnTo>
                    <a:pt x="973931" y="1586091"/>
                  </a:lnTo>
                  <a:lnTo>
                    <a:pt x="990600" y="1576561"/>
                  </a:lnTo>
                  <a:lnTo>
                    <a:pt x="1006872" y="1566635"/>
                  </a:lnTo>
                  <a:lnTo>
                    <a:pt x="1022747" y="1555914"/>
                  </a:lnTo>
                  <a:lnTo>
                    <a:pt x="1038225" y="1544001"/>
                  </a:lnTo>
                  <a:lnTo>
                    <a:pt x="1052910" y="1531692"/>
                  </a:lnTo>
                  <a:lnTo>
                    <a:pt x="1066800" y="1518588"/>
                  </a:lnTo>
                  <a:lnTo>
                    <a:pt x="1080294" y="1505088"/>
                  </a:lnTo>
                  <a:lnTo>
                    <a:pt x="1093391" y="1490396"/>
                  </a:lnTo>
                  <a:lnTo>
                    <a:pt x="1105297" y="1475704"/>
                  </a:lnTo>
                  <a:lnTo>
                    <a:pt x="1116806" y="1460218"/>
                  </a:lnTo>
                  <a:lnTo>
                    <a:pt x="1127125" y="1443938"/>
                  </a:lnTo>
                  <a:lnTo>
                    <a:pt x="1137444" y="1427261"/>
                  </a:lnTo>
                  <a:lnTo>
                    <a:pt x="1142206" y="1418923"/>
                  </a:lnTo>
                  <a:lnTo>
                    <a:pt x="1146572" y="1410187"/>
                  </a:lnTo>
                  <a:lnTo>
                    <a:pt x="1150938" y="1401054"/>
                  </a:lnTo>
                  <a:lnTo>
                    <a:pt x="1154906" y="1392319"/>
                  </a:lnTo>
                  <a:lnTo>
                    <a:pt x="1158478" y="1383186"/>
                  </a:lnTo>
                  <a:lnTo>
                    <a:pt x="1162050" y="1374053"/>
                  </a:lnTo>
                  <a:lnTo>
                    <a:pt x="1165622" y="1364920"/>
                  </a:lnTo>
                  <a:lnTo>
                    <a:pt x="1168797" y="1354993"/>
                  </a:lnTo>
                  <a:lnTo>
                    <a:pt x="1171575" y="1345861"/>
                  </a:lnTo>
                  <a:lnTo>
                    <a:pt x="1174353" y="1335934"/>
                  </a:lnTo>
                  <a:lnTo>
                    <a:pt x="1177131" y="1326404"/>
                  </a:lnTo>
                  <a:lnTo>
                    <a:pt x="1179513" y="1316874"/>
                  </a:lnTo>
                  <a:lnTo>
                    <a:pt x="1181497" y="1306550"/>
                  </a:lnTo>
                  <a:lnTo>
                    <a:pt x="1183085" y="1296623"/>
                  </a:lnTo>
                  <a:lnTo>
                    <a:pt x="1184672" y="1286299"/>
                  </a:lnTo>
                  <a:lnTo>
                    <a:pt x="1185863" y="1276373"/>
                  </a:lnTo>
                  <a:lnTo>
                    <a:pt x="1187053" y="1265652"/>
                  </a:lnTo>
                  <a:lnTo>
                    <a:pt x="1187847" y="1255328"/>
                  </a:lnTo>
                  <a:lnTo>
                    <a:pt x="1188244" y="1245401"/>
                  </a:lnTo>
                  <a:lnTo>
                    <a:pt x="1188641" y="1235474"/>
                  </a:lnTo>
                  <a:lnTo>
                    <a:pt x="1188641" y="1225150"/>
                  </a:lnTo>
                  <a:lnTo>
                    <a:pt x="1188244" y="1214826"/>
                  </a:lnTo>
                  <a:lnTo>
                    <a:pt x="1187847" y="1204899"/>
                  </a:lnTo>
                  <a:lnTo>
                    <a:pt x="1187053" y="1194972"/>
                  </a:lnTo>
                  <a:lnTo>
                    <a:pt x="1185863" y="1185442"/>
                  </a:lnTo>
                  <a:lnTo>
                    <a:pt x="1184672" y="1175118"/>
                  </a:lnTo>
                  <a:lnTo>
                    <a:pt x="1183085" y="1165589"/>
                  </a:lnTo>
                  <a:lnTo>
                    <a:pt x="1181497" y="1156059"/>
                  </a:lnTo>
                  <a:lnTo>
                    <a:pt x="1179513" y="1146529"/>
                  </a:lnTo>
                  <a:lnTo>
                    <a:pt x="1177131" y="1136999"/>
                  </a:lnTo>
                  <a:lnTo>
                    <a:pt x="1174353" y="1127072"/>
                  </a:lnTo>
                  <a:lnTo>
                    <a:pt x="1171575" y="1117940"/>
                  </a:lnTo>
                  <a:lnTo>
                    <a:pt x="1165622" y="1099674"/>
                  </a:lnTo>
                  <a:lnTo>
                    <a:pt x="1158875" y="1081012"/>
                  </a:lnTo>
                  <a:lnTo>
                    <a:pt x="1151335" y="1063540"/>
                  </a:lnTo>
                  <a:lnTo>
                    <a:pt x="1143000" y="1046466"/>
                  </a:lnTo>
                  <a:lnTo>
                    <a:pt x="1133475" y="1029392"/>
                  </a:lnTo>
                  <a:lnTo>
                    <a:pt x="1123156" y="1013112"/>
                  </a:lnTo>
                  <a:lnTo>
                    <a:pt x="1112441" y="997626"/>
                  </a:lnTo>
                  <a:lnTo>
                    <a:pt x="1100931" y="982140"/>
                  </a:lnTo>
                  <a:lnTo>
                    <a:pt x="1088628" y="967448"/>
                  </a:lnTo>
                  <a:lnTo>
                    <a:pt x="1075135" y="953550"/>
                  </a:lnTo>
                  <a:lnTo>
                    <a:pt x="1061641" y="939653"/>
                  </a:lnTo>
                  <a:lnTo>
                    <a:pt x="1047353" y="926946"/>
                  </a:lnTo>
                  <a:lnTo>
                    <a:pt x="1032272" y="915034"/>
                  </a:lnTo>
                  <a:lnTo>
                    <a:pt x="1016794" y="903519"/>
                  </a:lnTo>
                  <a:lnTo>
                    <a:pt x="1000522" y="892798"/>
                  </a:lnTo>
                  <a:lnTo>
                    <a:pt x="983456" y="882871"/>
                  </a:lnTo>
                  <a:lnTo>
                    <a:pt x="975122" y="878106"/>
                  </a:lnTo>
                  <a:lnTo>
                    <a:pt x="966391" y="873738"/>
                  </a:lnTo>
                  <a:lnTo>
                    <a:pt x="957659" y="869371"/>
                  </a:lnTo>
                  <a:lnTo>
                    <a:pt x="948928" y="865400"/>
                  </a:lnTo>
                  <a:lnTo>
                    <a:pt x="939403" y="861826"/>
                  </a:lnTo>
                  <a:lnTo>
                    <a:pt x="930275" y="858252"/>
                  </a:lnTo>
                  <a:lnTo>
                    <a:pt x="921147" y="854282"/>
                  </a:lnTo>
                  <a:lnTo>
                    <a:pt x="911622" y="851105"/>
                  </a:lnTo>
                  <a:lnTo>
                    <a:pt x="902494" y="848326"/>
                  </a:lnTo>
                  <a:lnTo>
                    <a:pt x="892175" y="845546"/>
                  </a:lnTo>
                  <a:lnTo>
                    <a:pt x="882650" y="843164"/>
                  </a:lnTo>
                  <a:lnTo>
                    <a:pt x="872728" y="840781"/>
                  </a:lnTo>
                  <a:lnTo>
                    <a:pt x="863203" y="838796"/>
                  </a:lnTo>
                  <a:lnTo>
                    <a:pt x="852488" y="837207"/>
                  </a:lnTo>
                  <a:lnTo>
                    <a:pt x="842566" y="835619"/>
                  </a:lnTo>
                  <a:lnTo>
                    <a:pt x="832247" y="834428"/>
                  </a:lnTo>
                  <a:lnTo>
                    <a:pt x="822325" y="833237"/>
                  </a:lnTo>
                  <a:lnTo>
                    <a:pt x="812006" y="832840"/>
                  </a:lnTo>
                  <a:lnTo>
                    <a:pt x="801688" y="832045"/>
                  </a:lnTo>
                  <a:lnTo>
                    <a:pt x="791369" y="832045"/>
                  </a:lnTo>
                  <a:lnTo>
                    <a:pt x="781447" y="832045"/>
                  </a:lnTo>
                  <a:close/>
                  <a:moveTo>
                    <a:pt x="802481" y="444500"/>
                  </a:moveTo>
                  <a:lnTo>
                    <a:pt x="823913" y="445294"/>
                  </a:lnTo>
                  <a:lnTo>
                    <a:pt x="844947" y="446486"/>
                  </a:lnTo>
                  <a:lnTo>
                    <a:pt x="866775" y="448471"/>
                  </a:lnTo>
                  <a:lnTo>
                    <a:pt x="887413" y="450853"/>
                  </a:lnTo>
                  <a:lnTo>
                    <a:pt x="908844" y="453633"/>
                  </a:lnTo>
                  <a:lnTo>
                    <a:pt x="929878" y="457207"/>
                  </a:lnTo>
                  <a:lnTo>
                    <a:pt x="950913" y="461177"/>
                  </a:lnTo>
                  <a:lnTo>
                    <a:pt x="971550" y="465545"/>
                  </a:lnTo>
                  <a:lnTo>
                    <a:pt x="977106" y="467530"/>
                  </a:lnTo>
                  <a:lnTo>
                    <a:pt x="981869" y="470310"/>
                  </a:lnTo>
                  <a:lnTo>
                    <a:pt x="985838" y="473487"/>
                  </a:lnTo>
                  <a:lnTo>
                    <a:pt x="989013" y="477060"/>
                  </a:lnTo>
                  <a:lnTo>
                    <a:pt x="991791" y="481428"/>
                  </a:lnTo>
                  <a:lnTo>
                    <a:pt x="992981" y="483413"/>
                  </a:lnTo>
                  <a:lnTo>
                    <a:pt x="993378" y="485796"/>
                  </a:lnTo>
                  <a:lnTo>
                    <a:pt x="993775" y="488575"/>
                  </a:lnTo>
                  <a:lnTo>
                    <a:pt x="993775" y="490561"/>
                  </a:lnTo>
                  <a:lnTo>
                    <a:pt x="993775" y="492943"/>
                  </a:lnTo>
                  <a:lnTo>
                    <a:pt x="993378" y="495326"/>
                  </a:lnTo>
                  <a:lnTo>
                    <a:pt x="989409" y="520341"/>
                  </a:lnTo>
                  <a:lnTo>
                    <a:pt x="985838" y="546151"/>
                  </a:lnTo>
                  <a:lnTo>
                    <a:pt x="978297" y="596580"/>
                  </a:lnTo>
                  <a:lnTo>
                    <a:pt x="977503" y="600948"/>
                  </a:lnTo>
                  <a:lnTo>
                    <a:pt x="977106" y="605316"/>
                  </a:lnTo>
                  <a:lnTo>
                    <a:pt x="977900" y="609683"/>
                  </a:lnTo>
                  <a:lnTo>
                    <a:pt x="979488" y="613654"/>
                  </a:lnTo>
                  <a:lnTo>
                    <a:pt x="981472" y="617625"/>
                  </a:lnTo>
                  <a:lnTo>
                    <a:pt x="983853" y="620801"/>
                  </a:lnTo>
                  <a:lnTo>
                    <a:pt x="987028" y="623581"/>
                  </a:lnTo>
                  <a:lnTo>
                    <a:pt x="990600" y="626361"/>
                  </a:lnTo>
                  <a:lnTo>
                    <a:pt x="1005681" y="631920"/>
                  </a:lnTo>
                  <a:lnTo>
                    <a:pt x="1020366" y="637479"/>
                  </a:lnTo>
                  <a:lnTo>
                    <a:pt x="1034653" y="643435"/>
                  </a:lnTo>
                  <a:lnTo>
                    <a:pt x="1049338" y="649391"/>
                  </a:lnTo>
                  <a:lnTo>
                    <a:pt x="1063625" y="656141"/>
                  </a:lnTo>
                  <a:lnTo>
                    <a:pt x="1077516" y="662891"/>
                  </a:lnTo>
                  <a:lnTo>
                    <a:pt x="1091803" y="670039"/>
                  </a:lnTo>
                  <a:lnTo>
                    <a:pt x="1105297" y="677583"/>
                  </a:lnTo>
                  <a:lnTo>
                    <a:pt x="1118791" y="685525"/>
                  </a:lnTo>
                  <a:lnTo>
                    <a:pt x="1132285" y="693863"/>
                  </a:lnTo>
                  <a:lnTo>
                    <a:pt x="1144985" y="702599"/>
                  </a:lnTo>
                  <a:lnTo>
                    <a:pt x="1157685" y="711335"/>
                  </a:lnTo>
                  <a:lnTo>
                    <a:pt x="1170385" y="720864"/>
                  </a:lnTo>
                  <a:lnTo>
                    <a:pt x="1183085" y="730394"/>
                  </a:lnTo>
                  <a:lnTo>
                    <a:pt x="1195388" y="739924"/>
                  </a:lnTo>
                  <a:lnTo>
                    <a:pt x="1207294" y="749851"/>
                  </a:lnTo>
                  <a:lnTo>
                    <a:pt x="1211263" y="751836"/>
                  </a:lnTo>
                  <a:lnTo>
                    <a:pt x="1215231" y="753028"/>
                  </a:lnTo>
                  <a:lnTo>
                    <a:pt x="1219597" y="753425"/>
                  </a:lnTo>
                  <a:lnTo>
                    <a:pt x="1224360" y="753425"/>
                  </a:lnTo>
                  <a:lnTo>
                    <a:pt x="1228328" y="752630"/>
                  </a:lnTo>
                  <a:lnTo>
                    <a:pt x="1232297" y="751042"/>
                  </a:lnTo>
                  <a:lnTo>
                    <a:pt x="1236266" y="748660"/>
                  </a:lnTo>
                  <a:lnTo>
                    <a:pt x="1239441" y="745880"/>
                  </a:lnTo>
                  <a:lnTo>
                    <a:pt x="1320006" y="681554"/>
                  </a:lnTo>
                  <a:lnTo>
                    <a:pt x="1321594" y="679966"/>
                  </a:lnTo>
                  <a:lnTo>
                    <a:pt x="1323181" y="678774"/>
                  </a:lnTo>
                  <a:lnTo>
                    <a:pt x="1325166" y="677583"/>
                  </a:lnTo>
                  <a:lnTo>
                    <a:pt x="1327547" y="676789"/>
                  </a:lnTo>
                  <a:lnTo>
                    <a:pt x="1329531" y="676392"/>
                  </a:lnTo>
                  <a:lnTo>
                    <a:pt x="1331913" y="675995"/>
                  </a:lnTo>
                  <a:lnTo>
                    <a:pt x="1336675" y="675995"/>
                  </a:lnTo>
                  <a:lnTo>
                    <a:pt x="1341835" y="676789"/>
                  </a:lnTo>
                  <a:lnTo>
                    <a:pt x="1346597" y="678774"/>
                  </a:lnTo>
                  <a:lnTo>
                    <a:pt x="1351360" y="681554"/>
                  </a:lnTo>
                  <a:lnTo>
                    <a:pt x="1355725" y="685128"/>
                  </a:lnTo>
                  <a:lnTo>
                    <a:pt x="1370410" y="700614"/>
                  </a:lnTo>
                  <a:lnTo>
                    <a:pt x="1384300" y="716497"/>
                  </a:lnTo>
                  <a:lnTo>
                    <a:pt x="1397794" y="733174"/>
                  </a:lnTo>
                  <a:lnTo>
                    <a:pt x="1411685" y="749454"/>
                  </a:lnTo>
                  <a:lnTo>
                    <a:pt x="1424385" y="766925"/>
                  </a:lnTo>
                  <a:lnTo>
                    <a:pt x="1436688" y="783999"/>
                  </a:lnTo>
                  <a:lnTo>
                    <a:pt x="1448594" y="801471"/>
                  </a:lnTo>
                  <a:lnTo>
                    <a:pt x="1460103" y="819736"/>
                  </a:lnTo>
                  <a:lnTo>
                    <a:pt x="1462485" y="824898"/>
                  </a:lnTo>
                  <a:lnTo>
                    <a:pt x="1464072" y="830060"/>
                  </a:lnTo>
                  <a:lnTo>
                    <a:pt x="1464866" y="835619"/>
                  </a:lnTo>
                  <a:lnTo>
                    <a:pt x="1464469" y="840384"/>
                  </a:lnTo>
                  <a:lnTo>
                    <a:pt x="1463278" y="845149"/>
                  </a:lnTo>
                  <a:lnTo>
                    <a:pt x="1462485" y="847134"/>
                  </a:lnTo>
                  <a:lnTo>
                    <a:pt x="1461294" y="849120"/>
                  </a:lnTo>
                  <a:lnTo>
                    <a:pt x="1460103" y="851105"/>
                  </a:lnTo>
                  <a:lnTo>
                    <a:pt x="1458516" y="852693"/>
                  </a:lnTo>
                  <a:lnTo>
                    <a:pt x="1456532" y="853885"/>
                  </a:lnTo>
                  <a:lnTo>
                    <a:pt x="1454944" y="855076"/>
                  </a:lnTo>
                  <a:lnTo>
                    <a:pt x="1434307" y="871356"/>
                  </a:lnTo>
                  <a:lnTo>
                    <a:pt x="1413669" y="886445"/>
                  </a:lnTo>
                  <a:lnTo>
                    <a:pt x="1393032" y="901931"/>
                  </a:lnTo>
                  <a:lnTo>
                    <a:pt x="1372394" y="917020"/>
                  </a:lnTo>
                  <a:lnTo>
                    <a:pt x="1368822" y="919402"/>
                  </a:lnTo>
                  <a:lnTo>
                    <a:pt x="1365647" y="922579"/>
                  </a:lnTo>
                  <a:lnTo>
                    <a:pt x="1362869" y="925755"/>
                  </a:lnTo>
                  <a:lnTo>
                    <a:pt x="1361281" y="929726"/>
                  </a:lnTo>
                  <a:lnTo>
                    <a:pt x="1360091" y="933697"/>
                  </a:lnTo>
                  <a:lnTo>
                    <a:pt x="1359297" y="938065"/>
                  </a:lnTo>
                  <a:lnTo>
                    <a:pt x="1359694" y="942432"/>
                  </a:lnTo>
                  <a:lnTo>
                    <a:pt x="1360488" y="946800"/>
                  </a:lnTo>
                  <a:lnTo>
                    <a:pt x="1366838" y="961492"/>
                  </a:lnTo>
                  <a:lnTo>
                    <a:pt x="1373188" y="975390"/>
                  </a:lnTo>
                  <a:lnTo>
                    <a:pt x="1379141" y="989684"/>
                  </a:lnTo>
                  <a:lnTo>
                    <a:pt x="1384697" y="1004773"/>
                  </a:lnTo>
                  <a:lnTo>
                    <a:pt x="1390253" y="1019068"/>
                  </a:lnTo>
                  <a:lnTo>
                    <a:pt x="1395413" y="1033760"/>
                  </a:lnTo>
                  <a:lnTo>
                    <a:pt x="1400175" y="1048849"/>
                  </a:lnTo>
                  <a:lnTo>
                    <a:pt x="1404938" y="1063937"/>
                  </a:lnTo>
                  <a:lnTo>
                    <a:pt x="1408510" y="1079026"/>
                  </a:lnTo>
                  <a:lnTo>
                    <a:pt x="1412082" y="1094512"/>
                  </a:lnTo>
                  <a:lnTo>
                    <a:pt x="1415257" y="1109601"/>
                  </a:lnTo>
                  <a:lnTo>
                    <a:pt x="1418035" y="1125087"/>
                  </a:lnTo>
                  <a:lnTo>
                    <a:pt x="1420416" y="1140573"/>
                  </a:lnTo>
                  <a:lnTo>
                    <a:pt x="1422400" y="1156059"/>
                  </a:lnTo>
                  <a:lnTo>
                    <a:pt x="1424385" y="1171545"/>
                  </a:lnTo>
                  <a:lnTo>
                    <a:pt x="1425575" y="1187428"/>
                  </a:lnTo>
                  <a:lnTo>
                    <a:pt x="1427163" y="1191398"/>
                  </a:lnTo>
                  <a:lnTo>
                    <a:pt x="1429147" y="1195369"/>
                  </a:lnTo>
                  <a:lnTo>
                    <a:pt x="1431925" y="1198546"/>
                  </a:lnTo>
                  <a:lnTo>
                    <a:pt x="1435100" y="1201722"/>
                  </a:lnTo>
                  <a:lnTo>
                    <a:pt x="1438672" y="1204105"/>
                  </a:lnTo>
                  <a:lnTo>
                    <a:pt x="1442641" y="1205693"/>
                  </a:lnTo>
                  <a:lnTo>
                    <a:pt x="1446610" y="1206884"/>
                  </a:lnTo>
                  <a:lnTo>
                    <a:pt x="1451769" y="1206884"/>
                  </a:lnTo>
                  <a:lnTo>
                    <a:pt x="1476772" y="1209267"/>
                  </a:lnTo>
                  <a:lnTo>
                    <a:pt x="1502569" y="1212046"/>
                  </a:lnTo>
                  <a:lnTo>
                    <a:pt x="1527969" y="1214826"/>
                  </a:lnTo>
                  <a:lnTo>
                    <a:pt x="1553766" y="1218003"/>
                  </a:lnTo>
                  <a:lnTo>
                    <a:pt x="1555750" y="1218003"/>
                  </a:lnTo>
                  <a:lnTo>
                    <a:pt x="1558132" y="1218400"/>
                  </a:lnTo>
                  <a:lnTo>
                    <a:pt x="1560116" y="1219194"/>
                  </a:lnTo>
                  <a:lnTo>
                    <a:pt x="1562497" y="1219988"/>
                  </a:lnTo>
                  <a:lnTo>
                    <a:pt x="1564482" y="1221179"/>
                  </a:lnTo>
                  <a:lnTo>
                    <a:pt x="1566069" y="1222767"/>
                  </a:lnTo>
                  <a:lnTo>
                    <a:pt x="1569641" y="1226341"/>
                  </a:lnTo>
                  <a:lnTo>
                    <a:pt x="1572419" y="1230709"/>
                  </a:lnTo>
                  <a:lnTo>
                    <a:pt x="1574404" y="1235474"/>
                  </a:lnTo>
                  <a:lnTo>
                    <a:pt x="1575991" y="1240636"/>
                  </a:lnTo>
                  <a:lnTo>
                    <a:pt x="1576388" y="1246195"/>
                  </a:lnTo>
                  <a:lnTo>
                    <a:pt x="1575594" y="1267240"/>
                  </a:lnTo>
                  <a:lnTo>
                    <a:pt x="1574404" y="1289079"/>
                  </a:lnTo>
                  <a:lnTo>
                    <a:pt x="1572419" y="1310124"/>
                  </a:lnTo>
                  <a:lnTo>
                    <a:pt x="1570038" y="1331169"/>
                  </a:lnTo>
                  <a:lnTo>
                    <a:pt x="1567260" y="1352214"/>
                  </a:lnTo>
                  <a:lnTo>
                    <a:pt x="1563688" y="1373656"/>
                  </a:lnTo>
                  <a:lnTo>
                    <a:pt x="1559719" y="1394304"/>
                  </a:lnTo>
                  <a:lnTo>
                    <a:pt x="1555353" y="1415349"/>
                  </a:lnTo>
                  <a:lnTo>
                    <a:pt x="1553369" y="1420511"/>
                  </a:lnTo>
                  <a:lnTo>
                    <a:pt x="1550591" y="1425276"/>
                  </a:lnTo>
                  <a:lnTo>
                    <a:pt x="1547416" y="1429644"/>
                  </a:lnTo>
                  <a:lnTo>
                    <a:pt x="1543447" y="1432820"/>
                  </a:lnTo>
                  <a:lnTo>
                    <a:pt x="1539082" y="1435203"/>
                  </a:lnTo>
                  <a:lnTo>
                    <a:pt x="1536700" y="1435997"/>
                  </a:lnTo>
                  <a:lnTo>
                    <a:pt x="1534716" y="1436791"/>
                  </a:lnTo>
                  <a:lnTo>
                    <a:pt x="1532335" y="1437188"/>
                  </a:lnTo>
                  <a:lnTo>
                    <a:pt x="1530350" y="1437188"/>
                  </a:lnTo>
                  <a:lnTo>
                    <a:pt x="1527969" y="1436791"/>
                  </a:lnTo>
                  <a:lnTo>
                    <a:pt x="1525588" y="1436394"/>
                  </a:lnTo>
                  <a:lnTo>
                    <a:pt x="1474788" y="1429644"/>
                  </a:lnTo>
                  <a:lnTo>
                    <a:pt x="1448991" y="1425673"/>
                  </a:lnTo>
                  <a:lnTo>
                    <a:pt x="1423988" y="1421702"/>
                  </a:lnTo>
                  <a:lnTo>
                    <a:pt x="1419622" y="1420908"/>
                  </a:lnTo>
                  <a:lnTo>
                    <a:pt x="1415257" y="1420908"/>
                  </a:lnTo>
                  <a:lnTo>
                    <a:pt x="1410891" y="1421702"/>
                  </a:lnTo>
                  <a:lnTo>
                    <a:pt x="1406922" y="1422893"/>
                  </a:lnTo>
                  <a:lnTo>
                    <a:pt x="1402953" y="1424879"/>
                  </a:lnTo>
                  <a:lnTo>
                    <a:pt x="1399382" y="1427658"/>
                  </a:lnTo>
                  <a:lnTo>
                    <a:pt x="1396603" y="1430835"/>
                  </a:lnTo>
                  <a:lnTo>
                    <a:pt x="1394222" y="1434408"/>
                  </a:lnTo>
                  <a:lnTo>
                    <a:pt x="1388666" y="1449100"/>
                  </a:lnTo>
                  <a:lnTo>
                    <a:pt x="1383110" y="1464189"/>
                  </a:lnTo>
                  <a:lnTo>
                    <a:pt x="1377156" y="1478484"/>
                  </a:lnTo>
                  <a:lnTo>
                    <a:pt x="1371203" y="1492381"/>
                  </a:lnTo>
                  <a:lnTo>
                    <a:pt x="1364456" y="1507073"/>
                  </a:lnTo>
                  <a:lnTo>
                    <a:pt x="1357313" y="1520971"/>
                  </a:lnTo>
                  <a:lnTo>
                    <a:pt x="1350169" y="1534869"/>
                  </a:lnTo>
                  <a:lnTo>
                    <a:pt x="1343025" y="1548766"/>
                  </a:lnTo>
                  <a:lnTo>
                    <a:pt x="1335088" y="1561870"/>
                  </a:lnTo>
                  <a:lnTo>
                    <a:pt x="1326753" y="1574973"/>
                  </a:lnTo>
                  <a:lnTo>
                    <a:pt x="1318022" y="1588077"/>
                  </a:lnTo>
                  <a:lnTo>
                    <a:pt x="1308894" y="1601180"/>
                  </a:lnTo>
                  <a:lnTo>
                    <a:pt x="1299766" y="1613886"/>
                  </a:lnTo>
                  <a:lnTo>
                    <a:pt x="1290241" y="1626196"/>
                  </a:lnTo>
                  <a:lnTo>
                    <a:pt x="1280716" y="1638902"/>
                  </a:lnTo>
                  <a:lnTo>
                    <a:pt x="1270794" y="1650814"/>
                  </a:lnTo>
                  <a:lnTo>
                    <a:pt x="1268810" y="1654785"/>
                  </a:lnTo>
                  <a:lnTo>
                    <a:pt x="1267619" y="1658756"/>
                  </a:lnTo>
                  <a:lnTo>
                    <a:pt x="1266825" y="1663124"/>
                  </a:lnTo>
                  <a:lnTo>
                    <a:pt x="1267222" y="1667095"/>
                  </a:lnTo>
                  <a:lnTo>
                    <a:pt x="1268016" y="1671462"/>
                  </a:lnTo>
                  <a:lnTo>
                    <a:pt x="1269603" y="1675433"/>
                  </a:lnTo>
                  <a:lnTo>
                    <a:pt x="1271588" y="1679007"/>
                  </a:lnTo>
                  <a:lnTo>
                    <a:pt x="1274763" y="1682580"/>
                  </a:lnTo>
                  <a:lnTo>
                    <a:pt x="1339056" y="1762790"/>
                  </a:lnTo>
                  <a:lnTo>
                    <a:pt x="1340644" y="1764378"/>
                  </a:lnTo>
                  <a:lnTo>
                    <a:pt x="1341835" y="1766363"/>
                  </a:lnTo>
                  <a:lnTo>
                    <a:pt x="1343025" y="1768349"/>
                  </a:lnTo>
                  <a:lnTo>
                    <a:pt x="1343819" y="1770334"/>
                  </a:lnTo>
                  <a:lnTo>
                    <a:pt x="1344216" y="1772717"/>
                  </a:lnTo>
                  <a:lnTo>
                    <a:pt x="1344613" y="1774702"/>
                  </a:lnTo>
                  <a:lnTo>
                    <a:pt x="1344613" y="1779864"/>
                  </a:lnTo>
                  <a:lnTo>
                    <a:pt x="1343819" y="1785026"/>
                  </a:lnTo>
                  <a:lnTo>
                    <a:pt x="1341835" y="1789791"/>
                  </a:lnTo>
                  <a:lnTo>
                    <a:pt x="1339056" y="1794556"/>
                  </a:lnTo>
                  <a:lnTo>
                    <a:pt x="1335485" y="1798923"/>
                  </a:lnTo>
                  <a:lnTo>
                    <a:pt x="1320006" y="1813218"/>
                  </a:lnTo>
                  <a:lnTo>
                    <a:pt x="1303735" y="1827513"/>
                  </a:lnTo>
                  <a:lnTo>
                    <a:pt x="1287463" y="1841013"/>
                  </a:lnTo>
                  <a:lnTo>
                    <a:pt x="1271191" y="1854514"/>
                  </a:lnTo>
                  <a:lnTo>
                    <a:pt x="1253728" y="1867220"/>
                  </a:lnTo>
                  <a:lnTo>
                    <a:pt x="1236663" y="1879927"/>
                  </a:lnTo>
                  <a:lnTo>
                    <a:pt x="1218406" y="1891442"/>
                  </a:lnTo>
                  <a:lnTo>
                    <a:pt x="1200547" y="1902957"/>
                  </a:lnTo>
                  <a:lnTo>
                    <a:pt x="1195388" y="1905340"/>
                  </a:lnTo>
                  <a:lnTo>
                    <a:pt x="1190228" y="1906928"/>
                  </a:lnTo>
                  <a:lnTo>
                    <a:pt x="1185069" y="1907325"/>
                  </a:lnTo>
                  <a:lnTo>
                    <a:pt x="1179910" y="1906928"/>
                  </a:lnTo>
                  <a:lnTo>
                    <a:pt x="1175544" y="1906134"/>
                  </a:lnTo>
                  <a:lnTo>
                    <a:pt x="1172766" y="1904943"/>
                  </a:lnTo>
                  <a:lnTo>
                    <a:pt x="1170781" y="1903751"/>
                  </a:lnTo>
                  <a:lnTo>
                    <a:pt x="1169194" y="1902560"/>
                  </a:lnTo>
                  <a:lnTo>
                    <a:pt x="1167606" y="1900972"/>
                  </a:lnTo>
                  <a:lnTo>
                    <a:pt x="1166019" y="1899383"/>
                  </a:lnTo>
                  <a:lnTo>
                    <a:pt x="1164828" y="1897398"/>
                  </a:lnTo>
                  <a:lnTo>
                    <a:pt x="1149350" y="1877147"/>
                  </a:lnTo>
                  <a:lnTo>
                    <a:pt x="1133872" y="1856499"/>
                  </a:lnTo>
                  <a:lnTo>
                    <a:pt x="1103313" y="1815204"/>
                  </a:lnTo>
                  <a:lnTo>
                    <a:pt x="1100931" y="1811630"/>
                  </a:lnTo>
                  <a:lnTo>
                    <a:pt x="1097756" y="1808453"/>
                  </a:lnTo>
                  <a:lnTo>
                    <a:pt x="1094581" y="1806071"/>
                  </a:lnTo>
                  <a:lnTo>
                    <a:pt x="1090613" y="1804085"/>
                  </a:lnTo>
                  <a:lnTo>
                    <a:pt x="1086644" y="1802894"/>
                  </a:lnTo>
                  <a:lnTo>
                    <a:pt x="1081881" y="1802497"/>
                  </a:lnTo>
                  <a:lnTo>
                    <a:pt x="1077516" y="1802497"/>
                  </a:lnTo>
                  <a:lnTo>
                    <a:pt x="1073150" y="1803291"/>
                  </a:lnTo>
                  <a:lnTo>
                    <a:pt x="1058863" y="1810042"/>
                  </a:lnTo>
                  <a:lnTo>
                    <a:pt x="1044972" y="1815998"/>
                  </a:lnTo>
                  <a:lnTo>
                    <a:pt x="1029891" y="1821954"/>
                  </a:lnTo>
                  <a:lnTo>
                    <a:pt x="1015603" y="1828307"/>
                  </a:lnTo>
                  <a:lnTo>
                    <a:pt x="1000919" y="1833469"/>
                  </a:lnTo>
                  <a:lnTo>
                    <a:pt x="985838" y="1838631"/>
                  </a:lnTo>
                  <a:lnTo>
                    <a:pt x="971153" y="1843396"/>
                  </a:lnTo>
                  <a:lnTo>
                    <a:pt x="956469" y="1847764"/>
                  </a:lnTo>
                  <a:lnTo>
                    <a:pt x="940991" y="1851337"/>
                  </a:lnTo>
                  <a:lnTo>
                    <a:pt x="925909" y="1854911"/>
                  </a:lnTo>
                  <a:lnTo>
                    <a:pt x="910431" y="1857691"/>
                  </a:lnTo>
                  <a:lnTo>
                    <a:pt x="894953" y="1860470"/>
                  </a:lnTo>
                  <a:lnTo>
                    <a:pt x="879475" y="1863250"/>
                  </a:lnTo>
                  <a:lnTo>
                    <a:pt x="863997" y="1865235"/>
                  </a:lnTo>
                  <a:lnTo>
                    <a:pt x="848122" y="1867220"/>
                  </a:lnTo>
                  <a:lnTo>
                    <a:pt x="832644" y="1868412"/>
                  </a:lnTo>
                  <a:lnTo>
                    <a:pt x="828675" y="1870397"/>
                  </a:lnTo>
                  <a:lnTo>
                    <a:pt x="824706" y="1872382"/>
                  </a:lnTo>
                  <a:lnTo>
                    <a:pt x="821531" y="1875162"/>
                  </a:lnTo>
                  <a:lnTo>
                    <a:pt x="818753" y="1878339"/>
                  </a:lnTo>
                  <a:lnTo>
                    <a:pt x="816372" y="1881912"/>
                  </a:lnTo>
                  <a:lnTo>
                    <a:pt x="814388" y="1885883"/>
                  </a:lnTo>
                  <a:lnTo>
                    <a:pt x="813594" y="1889854"/>
                  </a:lnTo>
                  <a:lnTo>
                    <a:pt x="813197" y="1894222"/>
                  </a:lnTo>
                  <a:lnTo>
                    <a:pt x="810816" y="1920031"/>
                  </a:lnTo>
                  <a:lnTo>
                    <a:pt x="808038" y="1945444"/>
                  </a:lnTo>
                  <a:lnTo>
                    <a:pt x="804863" y="1970857"/>
                  </a:lnTo>
                  <a:lnTo>
                    <a:pt x="801688" y="1996270"/>
                  </a:lnTo>
                  <a:lnTo>
                    <a:pt x="801688" y="1998652"/>
                  </a:lnTo>
                  <a:lnTo>
                    <a:pt x="801291" y="2001035"/>
                  </a:lnTo>
                  <a:lnTo>
                    <a:pt x="800497" y="2003020"/>
                  </a:lnTo>
                  <a:lnTo>
                    <a:pt x="799703" y="2005005"/>
                  </a:lnTo>
                  <a:lnTo>
                    <a:pt x="798513" y="2007388"/>
                  </a:lnTo>
                  <a:lnTo>
                    <a:pt x="797322" y="2009373"/>
                  </a:lnTo>
                  <a:lnTo>
                    <a:pt x="793750" y="2012550"/>
                  </a:lnTo>
                  <a:lnTo>
                    <a:pt x="789384" y="2015329"/>
                  </a:lnTo>
                  <a:lnTo>
                    <a:pt x="784622" y="2017315"/>
                  </a:lnTo>
                  <a:lnTo>
                    <a:pt x="779463" y="2018903"/>
                  </a:lnTo>
                  <a:lnTo>
                    <a:pt x="773906" y="2019300"/>
                  </a:lnTo>
                  <a:lnTo>
                    <a:pt x="752078" y="2018506"/>
                  </a:lnTo>
                  <a:lnTo>
                    <a:pt x="731044" y="2017315"/>
                  </a:lnTo>
                  <a:lnTo>
                    <a:pt x="709613" y="2015727"/>
                  </a:lnTo>
                  <a:lnTo>
                    <a:pt x="688578" y="2013344"/>
                  </a:lnTo>
                  <a:lnTo>
                    <a:pt x="667147" y="2010167"/>
                  </a:lnTo>
                  <a:lnTo>
                    <a:pt x="646509" y="2006197"/>
                  </a:lnTo>
                  <a:lnTo>
                    <a:pt x="625475" y="2002226"/>
                  </a:lnTo>
                  <a:lnTo>
                    <a:pt x="604441" y="1997858"/>
                  </a:lnTo>
                  <a:lnTo>
                    <a:pt x="599281" y="1995873"/>
                  </a:lnTo>
                  <a:lnTo>
                    <a:pt x="594519" y="1993093"/>
                  </a:lnTo>
                  <a:lnTo>
                    <a:pt x="590550" y="1989917"/>
                  </a:lnTo>
                  <a:lnTo>
                    <a:pt x="586978" y="1986343"/>
                  </a:lnTo>
                  <a:lnTo>
                    <a:pt x="584597" y="1981975"/>
                  </a:lnTo>
                  <a:lnTo>
                    <a:pt x="583803" y="1979990"/>
                  </a:lnTo>
                  <a:lnTo>
                    <a:pt x="583009" y="1977607"/>
                  </a:lnTo>
                  <a:lnTo>
                    <a:pt x="583009" y="1975622"/>
                  </a:lnTo>
                  <a:lnTo>
                    <a:pt x="582612" y="1973239"/>
                  </a:lnTo>
                  <a:lnTo>
                    <a:pt x="583009" y="1970857"/>
                  </a:lnTo>
                  <a:lnTo>
                    <a:pt x="583406" y="1968872"/>
                  </a:lnTo>
                  <a:lnTo>
                    <a:pt x="586581" y="1943062"/>
                  </a:lnTo>
                  <a:lnTo>
                    <a:pt x="590153" y="1918046"/>
                  </a:lnTo>
                  <a:lnTo>
                    <a:pt x="598091" y="1866823"/>
                  </a:lnTo>
                  <a:lnTo>
                    <a:pt x="598884" y="1862456"/>
                  </a:lnTo>
                  <a:lnTo>
                    <a:pt x="598884" y="1858088"/>
                  </a:lnTo>
                  <a:lnTo>
                    <a:pt x="598487" y="1853720"/>
                  </a:lnTo>
                  <a:lnTo>
                    <a:pt x="596900" y="1849749"/>
                  </a:lnTo>
                  <a:lnTo>
                    <a:pt x="594916" y="1846175"/>
                  </a:lnTo>
                  <a:lnTo>
                    <a:pt x="592137" y="1842602"/>
                  </a:lnTo>
                  <a:lnTo>
                    <a:pt x="588962" y="1839822"/>
                  </a:lnTo>
                  <a:lnTo>
                    <a:pt x="585391" y="1837440"/>
                  </a:lnTo>
                  <a:lnTo>
                    <a:pt x="570309" y="1831881"/>
                  </a:lnTo>
                  <a:lnTo>
                    <a:pt x="556022" y="1826322"/>
                  </a:lnTo>
                  <a:lnTo>
                    <a:pt x="541734" y="1820366"/>
                  </a:lnTo>
                  <a:lnTo>
                    <a:pt x="527050" y="1814012"/>
                  </a:lnTo>
                  <a:lnTo>
                    <a:pt x="512762" y="1807659"/>
                  </a:lnTo>
                  <a:lnTo>
                    <a:pt x="498872" y="1800909"/>
                  </a:lnTo>
                  <a:lnTo>
                    <a:pt x="484584" y="1793762"/>
                  </a:lnTo>
                  <a:lnTo>
                    <a:pt x="471091" y="1786217"/>
                  </a:lnTo>
                  <a:lnTo>
                    <a:pt x="457597" y="1778276"/>
                  </a:lnTo>
                  <a:lnTo>
                    <a:pt x="444500" y="1769540"/>
                  </a:lnTo>
                  <a:lnTo>
                    <a:pt x="431006" y="1760804"/>
                  </a:lnTo>
                  <a:lnTo>
                    <a:pt x="418306" y="1752069"/>
                  </a:lnTo>
                  <a:lnTo>
                    <a:pt x="406003" y="1742936"/>
                  </a:lnTo>
                  <a:lnTo>
                    <a:pt x="392906" y="1733803"/>
                  </a:lnTo>
                  <a:lnTo>
                    <a:pt x="381000" y="1723479"/>
                  </a:lnTo>
                  <a:lnTo>
                    <a:pt x="369094" y="1713552"/>
                  </a:lnTo>
                  <a:lnTo>
                    <a:pt x="365125" y="1711567"/>
                  </a:lnTo>
                  <a:lnTo>
                    <a:pt x="360759" y="1710376"/>
                  </a:lnTo>
                  <a:lnTo>
                    <a:pt x="356791" y="1709979"/>
                  </a:lnTo>
                  <a:lnTo>
                    <a:pt x="352425" y="1709979"/>
                  </a:lnTo>
                  <a:lnTo>
                    <a:pt x="347662" y="1710773"/>
                  </a:lnTo>
                  <a:lnTo>
                    <a:pt x="343694" y="1712361"/>
                  </a:lnTo>
                  <a:lnTo>
                    <a:pt x="340122" y="1714744"/>
                  </a:lnTo>
                  <a:lnTo>
                    <a:pt x="336947" y="1717523"/>
                  </a:lnTo>
                  <a:lnTo>
                    <a:pt x="256778" y="1782246"/>
                  </a:lnTo>
                  <a:lnTo>
                    <a:pt x="254794" y="1783835"/>
                  </a:lnTo>
                  <a:lnTo>
                    <a:pt x="252809" y="1785026"/>
                  </a:lnTo>
                  <a:lnTo>
                    <a:pt x="250825" y="1786217"/>
                  </a:lnTo>
                  <a:lnTo>
                    <a:pt x="248840" y="1787011"/>
                  </a:lnTo>
                  <a:lnTo>
                    <a:pt x="246459" y="1787805"/>
                  </a:lnTo>
                  <a:lnTo>
                    <a:pt x="244475" y="1787805"/>
                  </a:lnTo>
                  <a:lnTo>
                    <a:pt x="239712" y="1788202"/>
                  </a:lnTo>
                  <a:lnTo>
                    <a:pt x="234553" y="1787011"/>
                  </a:lnTo>
                  <a:lnTo>
                    <a:pt x="229790" y="1785423"/>
                  </a:lnTo>
                  <a:lnTo>
                    <a:pt x="225028" y="1782643"/>
                  </a:lnTo>
                  <a:lnTo>
                    <a:pt x="222647" y="1780658"/>
                  </a:lnTo>
                  <a:lnTo>
                    <a:pt x="220662" y="1779070"/>
                  </a:lnTo>
                  <a:lnTo>
                    <a:pt x="205978" y="1762790"/>
                  </a:lnTo>
                  <a:lnTo>
                    <a:pt x="192087" y="1746907"/>
                  </a:lnTo>
                  <a:lnTo>
                    <a:pt x="178197" y="1731024"/>
                  </a:lnTo>
                  <a:lnTo>
                    <a:pt x="165100" y="1713949"/>
                  </a:lnTo>
                  <a:lnTo>
                    <a:pt x="152003" y="1696875"/>
                  </a:lnTo>
                  <a:lnTo>
                    <a:pt x="139700" y="1679404"/>
                  </a:lnTo>
                  <a:lnTo>
                    <a:pt x="127794" y="1661933"/>
                  </a:lnTo>
                  <a:lnTo>
                    <a:pt x="116284" y="1644064"/>
                  </a:lnTo>
                  <a:lnTo>
                    <a:pt x="113506" y="1638902"/>
                  </a:lnTo>
                  <a:lnTo>
                    <a:pt x="112315" y="1633343"/>
                  </a:lnTo>
                  <a:lnTo>
                    <a:pt x="111522" y="1628181"/>
                  </a:lnTo>
                  <a:lnTo>
                    <a:pt x="111919" y="1623019"/>
                  </a:lnTo>
                  <a:lnTo>
                    <a:pt x="113109" y="1618651"/>
                  </a:lnTo>
                  <a:lnTo>
                    <a:pt x="113903" y="1616269"/>
                  </a:lnTo>
                  <a:lnTo>
                    <a:pt x="115094" y="1614284"/>
                  </a:lnTo>
                  <a:lnTo>
                    <a:pt x="116284" y="1612695"/>
                  </a:lnTo>
                  <a:lnTo>
                    <a:pt x="117872" y="1610710"/>
                  </a:lnTo>
                  <a:lnTo>
                    <a:pt x="119856" y="1609519"/>
                  </a:lnTo>
                  <a:lnTo>
                    <a:pt x="121840" y="1608327"/>
                  </a:lnTo>
                  <a:lnTo>
                    <a:pt x="162322" y="1576958"/>
                  </a:lnTo>
                  <a:lnTo>
                    <a:pt x="183356" y="1561870"/>
                  </a:lnTo>
                  <a:lnTo>
                    <a:pt x="203994" y="1546781"/>
                  </a:lnTo>
                  <a:lnTo>
                    <a:pt x="207565" y="1544001"/>
                  </a:lnTo>
                  <a:lnTo>
                    <a:pt x="211137" y="1540825"/>
                  </a:lnTo>
                  <a:lnTo>
                    <a:pt x="213519" y="1537648"/>
                  </a:lnTo>
                  <a:lnTo>
                    <a:pt x="215503" y="1533677"/>
                  </a:lnTo>
                  <a:lnTo>
                    <a:pt x="216694" y="1529707"/>
                  </a:lnTo>
                  <a:lnTo>
                    <a:pt x="217090" y="1525339"/>
                  </a:lnTo>
                  <a:lnTo>
                    <a:pt x="217090" y="1520971"/>
                  </a:lnTo>
                  <a:lnTo>
                    <a:pt x="216297" y="1516603"/>
                  </a:lnTo>
                  <a:lnTo>
                    <a:pt x="209153" y="1502705"/>
                  </a:lnTo>
                  <a:lnTo>
                    <a:pt x="202803" y="1488014"/>
                  </a:lnTo>
                  <a:lnTo>
                    <a:pt x="196850" y="1473719"/>
                  </a:lnTo>
                  <a:lnTo>
                    <a:pt x="191294" y="1459027"/>
                  </a:lnTo>
                  <a:lnTo>
                    <a:pt x="186134" y="1444335"/>
                  </a:lnTo>
                  <a:lnTo>
                    <a:pt x="180975" y="1429644"/>
                  </a:lnTo>
                  <a:lnTo>
                    <a:pt x="176212" y="1414952"/>
                  </a:lnTo>
                  <a:lnTo>
                    <a:pt x="171847" y="1399466"/>
                  </a:lnTo>
                  <a:lnTo>
                    <a:pt x="167878" y="1384377"/>
                  </a:lnTo>
                  <a:lnTo>
                    <a:pt x="164703" y="1369288"/>
                  </a:lnTo>
                  <a:lnTo>
                    <a:pt x="161131" y="1353802"/>
                  </a:lnTo>
                  <a:lnTo>
                    <a:pt x="158353" y="1338713"/>
                  </a:lnTo>
                  <a:lnTo>
                    <a:pt x="155972" y="1323227"/>
                  </a:lnTo>
                  <a:lnTo>
                    <a:pt x="153987" y="1307344"/>
                  </a:lnTo>
                  <a:lnTo>
                    <a:pt x="152003" y="1291859"/>
                  </a:lnTo>
                  <a:lnTo>
                    <a:pt x="150812" y="1276373"/>
                  </a:lnTo>
                  <a:lnTo>
                    <a:pt x="149225" y="1272402"/>
                  </a:lnTo>
                  <a:lnTo>
                    <a:pt x="146844" y="1268034"/>
                  </a:lnTo>
                  <a:lnTo>
                    <a:pt x="144462" y="1264857"/>
                  </a:lnTo>
                  <a:lnTo>
                    <a:pt x="141287" y="1262078"/>
                  </a:lnTo>
                  <a:lnTo>
                    <a:pt x="137715" y="1259695"/>
                  </a:lnTo>
                  <a:lnTo>
                    <a:pt x="133747" y="1257710"/>
                  </a:lnTo>
                  <a:lnTo>
                    <a:pt x="129778" y="1256916"/>
                  </a:lnTo>
                  <a:lnTo>
                    <a:pt x="125015" y="1256519"/>
                  </a:lnTo>
                  <a:lnTo>
                    <a:pt x="99219" y="1254136"/>
                  </a:lnTo>
                  <a:lnTo>
                    <a:pt x="74215" y="1251357"/>
                  </a:lnTo>
                  <a:lnTo>
                    <a:pt x="22622" y="1245401"/>
                  </a:lnTo>
                  <a:lnTo>
                    <a:pt x="20240" y="1245401"/>
                  </a:lnTo>
                  <a:lnTo>
                    <a:pt x="18256" y="1245004"/>
                  </a:lnTo>
                  <a:lnTo>
                    <a:pt x="15875" y="1244209"/>
                  </a:lnTo>
                  <a:lnTo>
                    <a:pt x="13890" y="1243415"/>
                  </a:lnTo>
                  <a:lnTo>
                    <a:pt x="11906" y="1242224"/>
                  </a:lnTo>
                  <a:lnTo>
                    <a:pt x="9922" y="1241033"/>
                  </a:lnTo>
                  <a:lnTo>
                    <a:pt x="6747" y="1237459"/>
                  </a:lnTo>
                  <a:lnTo>
                    <a:pt x="3969" y="1233488"/>
                  </a:lnTo>
                  <a:lnTo>
                    <a:pt x="1984" y="1228724"/>
                  </a:lnTo>
                  <a:lnTo>
                    <a:pt x="397" y="1222767"/>
                  </a:lnTo>
                  <a:lnTo>
                    <a:pt x="0" y="1219988"/>
                  </a:lnTo>
                  <a:lnTo>
                    <a:pt x="0" y="1217208"/>
                  </a:lnTo>
                  <a:lnTo>
                    <a:pt x="794" y="1196163"/>
                  </a:lnTo>
                  <a:lnTo>
                    <a:pt x="1984" y="1174721"/>
                  </a:lnTo>
                  <a:lnTo>
                    <a:pt x="3572" y="1153676"/>
                  </a:lnTo>
                  <a:lnTo>
                    <a:pt x="6350" y="1132631"/>
                  </a:lnTo>
                  <a:lnTo>
                    <a:pt x="9128" y="1111189"/>
                  </a:lnTo>
                  <a:lnTo>
                    <a:pt x="12700" y="1090541"/>
                  </a:lnTo>
                  <a:lnTo>
                    <a:pt x="16669" y="1069099"/>
                  </a:lnTo>
                  <a:lnTo>
                    <a:pt x="21034" y="1048451"/>
                  </a:lnTo>
                  <a:lnTo>
                    <a:pt x="23019" y="1043289"/>
                  </a:lnTo>
                  <a:lnTo>
                    <a:pt x="25797" y="1038127"/>
                  </a:lnTo>
                  <a:lnTo>
                    <a:pt x="29369" y="1034157"/>
                  </a:lnTo>
                  <a:lnTo>
                    <a:pt x="32940" y="1030583"/>
                  </a:lnTo>
                  <a:lnTo>
                    <a:pt x="37306" y="1028201"/>
                  </a:lnTo>
                  <a:lnTo>
                    <a:pt x="39290" y="1027406"/>
                  </a:lnTo>
                  <a:lnTo>
                    <a:pt x="41672" y="1026612"/>
                  </a:lnTo>
                  <a:lnTo>
                    <a:pt x="44053" y="1026612"/>
                  </a:lnTo>
                  <a:lnTo>
                    <a:pt x="46037" y="1026215"/>
                  </a:lnTo>
                  <a:lnTo>
                    <a:pt x="48419" y="1026612"/>
                  </a:lnTo>
                  <a:lnTo>
                    <a:pt x="50800" y="1027009"/>
                  </a:lnTo>
                  <a:lnTo>
                    <a:pt x="101600" y="1033760"/>
                  </a:lnTo>
                  <a:lnTo>
                    <a:pt x="127000" y="1037730"/>
                  </a:lnTo>
                  <a:lnTo>
                    <a:pt x="152400" y="1042098"/>
                  </a:lnTo>
                  <a:lnTo>
                    <a:pt x="156765" y="1042892"/>
                  </a:lnTo>
                  <a:lnTo>
                    <a:pt x="161131" y="1042892"/>
                  </a:lnTo>
                  <a:lnTo>
                    <a:pt x="165497" y="1042495"/>
                  </a:lnTo>
                  <a:lnTo>
                    <a:pt x="169862" y="1040907"/>
                  </a:lnTo>
                  <a:lnTo>
                    <a:pt x="173434" y="1038525"/>
                  </a:lnTo>
                  <a:lnTo>
                    <a:pt x="177006" y="1035745"/>
                  </a:lnTo>
                  <a:lnTo>
                    <a:pt x="179784" y="1032568"/>
                  </a:lnTo>
                  <a:lnTo>
                    <a:pt x="182165" y="1028995"/>
                  </a:lnTo>
                  <a:lnTo>
                    <a:pt x="187325" y="1014303"/>
                  </a:lnTo>
                  <a:lnTo>
                    <a:pt x="192881" y="1000008"/>
                  </a:lnTo>
                  <a:lnTo>
                    <a:pt x="198834" y="985316"/>
                  </a:lnTo>
                  <a:lnTo>
                    <a:pt x="205184" y="971022"/>
                  </a:lnTo>
                  <a:lnTo>
                    <a:pt x="211931" y="957124"/>
                  </a:lnTo>
                  <a:lnTo>
                    <a:pt x="218678" y="942432"/>
                  </a:lnTo>
                  <a:lnTo>
                    <a:pt x="225822" y="928932"/>
                  </a:lnTo>
                  <a:lnTo>
                    <a:pt x="233362" y="915034"/>
                  </a:lnTo>
                  <a:lnTo>
                    <a:pt x="241300" y="901931"/>
                  </a:lnTo>
                  <a:lnTo>
                    <a:pt x="249634" y="888430"/>
                  </a:lnTo>
                  <a:lnTo>
                    <a:pt x="258762" y="875327"/>
                  </a:lnTo>
                  <a:lnTo>
                    <a:pt x="267494" y="862620"/>
                  </a:lnTo>
                  <a:lnTo>
                    <a:pt x="276622" y="849517"/>
                  </a:lnTo>
                  <a:lnTo>
                    <a:pt x="286147" y="837207"/>
                  </a:lnTo>
                  <a:lnTo>
                    <a:pt x="295672" y="825295"/>
                  </a:lnTo>
                  <a:lnTo>
                    <a:pt x="305990" y="812986"/>
                  </a:lnTo>
                  <a:lnTo>
                    <a:pt x="307975" y="809015"/>
                  </a:lnTo>
                  <a:lnTo>
                    <a:pt x="309165" y="804647"/>
                  </a:lnTo>
                  <a:lnTo>
                    <a:pt x="309562" y="800279"/>
                  </a:lnTo>
                  <a:lnTo>
                    <a:pt x="309562" y="796309"/>
                  </a:lnTo>
                  <a:lnTo>
                    <a:pt x="308769" y="791941"/>
                  </a:lnTo>
                  <a:lnTo>
                    <a:pt x="307181" y="787970"/>
                  </a:lnTo>
                  <a:lnTo>
                    <a:pt x="304800" y="784396"/>
                  </a:lnTo>
                  <a:lnTo>
                    <a:pt x="301625" y="780823"/>
                  </a:lnTo>
                  <a:lnTo>
                    <a:pt x="237331" y="700614"/>
                  </a:lnTo>
                  <a:lnTo>
                    <a:pt x="235744" y="699025"/>
                  </a:lnTo>
                  <a:lnTo>
                    <a:pt x="234553" y="697437"/>
                  </a:lnTo>
                  <a:lnTo>
                    <a:pt x="233362" y="695452"/>
                  </a:lnTo>
                  <a:lnTo>
                    <a:pt x="232569" y="693069"/>
                  </a:lnTo>
                  <a:lnTo>
                    <a:pt x="231775" y="691084"/>
                  </a:lnTo>
                  <a:lnTo>
                    <a:pt x="231775" y="688701"/>
                  </a:lnTo>
                  <a:lnTo>
                    <a:pt x="231775" y="683936"/>
                  </a:lnTo>
                  <a:lnTo>
                    <a:pt x="232569" y="678774"/>
                  </a:lnTo>
                  <a:lnTo>
                    <a:pt x="234156" y="674010"/>
                  </a:lnTo>
                  <a:lnTo>
                    <a:pt x="236934" y="668848"/>
                  </a:lnTo>
                  <a:lnTo>
                    <a:pt x="240506" y="664480"/>
                  </a:lnTo>
                  <a:lnTo>
                    <a:pt x="256778" y="650185"/>
                  </a:lnTo>
                  <a:lnTo>
                    <a:pt x="272653" y="636287"/>
                  </a:lnTo>
                  <a:lnTo>
                    <a:pt x="288925" y="622390"/>
                  </a:lnTo>
                  <a:lnTo>
                    <a:pt x="305594" y="609286"/>
                  </a:lnTo>
                  <a:lnTo>
                    <a:pt x="322659" y="596183"/>
                  </a:lnTo>
                  <a:lnTo>
                    <a:pt x="339725" y="583874"/>
                  </a:lnTo>
                  <a:lnTo>
                    <a:pt x="357584" y="571961"/>
                  </a:lnTo>
                  <a:lnTo>
                    <a:pt x="375841" y="560446"/>
                  </a:lnTo>
                  <a:lnTo>
                    <a:pt x="381000" y="558064"/>
                  </a:lnTo>
                  <a:lnTo>
                    <a:pt x="386159" y="556475"/>
                  </a:lnTo>
                  <a:lnTo>
                    <a:pt x="391319" y="556078"/>
                  </a:lnTo>
                  <a:lnTo>
                    <a:pt x="396478" y="556475"/>
                  </a:lnTo>
                  <a:lnTo>
                    <a:pt x="401241" y="557667"/>
                  </a:lnTo>
                  <a:lnTo>
                    <a:pt x="403225" y="558461"/>
                  </a:lnTo>
                  <a:lnTo>
                    <a:pt x="405606" y="559652"/>
                  </a:lnTo>
                  <a:lnTo>
                    <a:pt x="407194" y="560843"/>
                  </a:lnTo>
                  <a:lnTo>
                    <a:pt x="408781" y="562431"/>
                  </a:lnTo>
                  <a:lnTo>
                    <a:pt x="410369" y="564020"/>
                  </a:lnTo>
                  <a:lnTo>
                    <a:pt x="411559" y="566005"/>
                  </a:lnTo>
                  <a:lnTo>
                    <a:pt x="427037" y="586653"/>
                  </a:lnTo>
                  <a:lnTo>
                    <a:pt x="442912" y="606904"/>
                  </a:lnTo>
                  <a:lnTo>
                    <a:pt x="457994" y="627552"/>
                  </a:lnTo>
                  <a:lnTo>
                    <a:pt x="472678" y="648200"/>
                  </a:lnTo>
                  <a:lnTo>
                    <a:pt x="475456" y="652170"/>
                  </a:lnTo>
                  <a:lnTo>
                    <a:pt x="478234" y="654950"/>
                  </a:lnTo>
                  <a:lnTo>
                    <a:pt x="481806" y="657729"/>
                  </a:lnTo>
                  <a:lnTo>
                    <a:pt x="486172" y="659318"/>
                  </a:lnTo>
                  <a:lnTo>
                    <a:pt x="490141" y="660509"/>
                  </a:lnTo>
                  <a:lnTo>
                    <a:pt x="494506" y="661303"/>
                  </a:lnTo>
                  <a:lnTo>
                    <a:pt x="498872" y="660906"/>
                  </a:lnTo>
                  <a:lnTo>
                    <a:pt x="503237" y="660112"/>
                  </a:lnTo>
                  <a:lnTo>
                    <a:pt x="517128" y="653759"/>
                  </a:lnTo>
                  <a:lnTo>
                    <a:pt x="531416" y="647406"/>
                  </a:lnTo>
                  <a:lnTo>
                    <a:pt x="546100" y="641449"/>
                  </a:lnTo>
                  <a:lnTo>
                    <a:pt x="560387" y="635890"/>
                  </a:lnTo>
                  <a:lnTo>
                    <a:pt x="575072" y="630331"/>
                  </a:lnTo>
                  <a:lnTo>
                    <a:pt x="590153" y="625566"/>
                  </a:lnTo>
                  <a:lnTo>
                    <a:pt x="604837" y="620404"/>
                  </a:lnTo>
                  <a:lnTo>
                    <a:pt x="619919" y="615640"/>
                  </a:lnTo>
                  <a:lnTo>
                    <a:pt x="635397" y="612066"/>
                  </a:lnTo>
                  <a:lnTo>
                    <a:pt x="650478" y="608492"/>
                  </a:lnTo>
                  <a:lnTo>
                    <a:pt x="665956" y="605713"/>
                  </a:lnTo>
                  <a:lnTo>
                    <a:pt x="681434" y="602933"/>
                  </a:lnTo>
                  <a:lnTo>
                    <a:pt x="696913" y="600154"/>
                  </a:lnTo>
                  <a:lnTo>
                    <a:pt x="711994" y="598168"/>
                  </a:lnTo>
                  <a:lnTo>
                    <a:pt x="727869" y="596580"/>
                  </a:lnTo>
                  <a:lnTo>
                    <a:pt x="743347" y="594992"/>
                  </a:lnTo>
                  <a:lnTo>
                    <a:pt x="747713" y="593403"/>
                  </a:lnTo>
                  <a:lnTo>
                    <a:pt x="751284" y="591418"/>
                  </a:lnTo>
                  <a:lnTo>
                    <a:pt x="754856" y="588638"/>
                  </a:lnTo>
                  <a:lnTo>
                    <a:pt x="757634" y="585462"/>
                  </a:lnTo>
                  <a:lnTo>
                    <a:pt x="760016" y="582285"/>
                  </a:lnTo>
                  <a:lnTo>
                    <a:pt x="762397" y="577917"/>
                  </a:lnTo>
                  <a:lnTo>
                    <a:pt x="763191" y="573550"/>
                  </a:lnTo>
                  <a:lnTo>
                    <a:pt x="763588" y="569182"/>
                  </a:lnTo>
                  <a:lnTo>
                    <a:pt x="765969" y="543769"/>
                  </a:lnTo>
                  <a:lnTo>
                    <a:pt x="768747" y="517959"/>
                  </a:lnTo>
                  <a:lnTo>
                    <a:pt x="771525" y="492943"/>
                  </a:lnTo>
                  <a:lnTo>
                    <a:pt x="774700" y="467133"/>
                  </a:lnTo>
                  <a:lnTo>
                    <a:pt x="774700" y="464751"/>
                  </a:lnTo>
                  <a:lnTo>
                    <a:pt x="775097" y="462766"/>
                  </a:lnTo>
                  <a:lnTo>
                    <a:pt x="775891" y="460383"/>
                  </a:lnTo>
                  <a:lnTo>
                    <a:pt x="776684" y="458398"/>
                  </a:lnTo>
                  <a:lnTo>
                    <a:pt x="777875" y="456412"/>
                  </a:lnTo>
                  <a:lnTo>
                    <a:pt x="779066" y="454824"/>
                  </a:lnTo>
                  <a:lnTo>
                    <a:pt x="782638" y="451250"/>
                  </a:lnTo>
                  <a:lnTo>
                    <a:pt x="786606" y="448471"/>
                  </a:lnTo>
                  <a:lnTo>
                    <a:pt x="791369" y="446486"/>
                  </a:lnTo>
                  <a:lnTo>
                    <a:pt x="796925" y="444897"/>
                  </a:lnTo>
                  <a:lnTo>
                    <a:pt x="802481" y="444500"/>
                  </a:lnTo>
                  <a:close/>
                  <a:moveTo>
                    <a:pt x="1780579" y="266729"/>
                  </a:moveTo>
                  <a:lnTo>
                    <a:pt x="1770667" y="267126"/>
                  </a:lnTo>
                  <a:lnTo>
                    <a:pt x="1761944" y="267921"/>
                  </a:lnTo>
                  <a:lnTo>
                    <a:pt x="1752824" y="269113"/>
                  </a:lnTo>
                  <a:lnTo>
                    <a:pt x="1744101" y="270304"/>
                  </a:lnTo>
                  <a:lnTo>
                    <a:pt x="1735378" y="272688"/>
                  </a:lnTo>
                  <a:lnTo>
                    <a:pt x="1727052" y="275071"/>
                  </a:lnTo>
                  <a:lnTo>
                    <a:pt x="1718329" y="277852"/>
                  </a:lnTo>
                  <a:lnTo>
                    <a:pt x="1710399" y="281030"/>
                  </a:lnTo>
                  <a:lnTo>
                    <a:pt x="1702469" y="284605"/>
                  </a:lnTo>
                  <a:lnTo>
                    <a:pt x="1694539" y="288578"/>
                  </a:lnTo>
                  <a:lnTo>
                    <a:pt x="1687005" y="292550"/>
                  </a:lnTo>
                  <a:lnTo>
                    <a:pt x="1679472" y="297317"/>
                  </a:lnTo>
                  <a:lnTo>
                    <a:pt x="1672731" y="302482"/>
                  </a:lnTo>
                  <a:lnTo>
                    <a:pt x="1665991" y="308043"/>
                  </a:lnTo>
                  <a:lnTo>
                    <a:pt x="1659250" y="313605"/>
                  </a:lnTo>
                  <a:lnTo>
                    <a:pt x="1653303" y="319563"/>
                  </a:lnTo>
                  <a:lnTo>
                    <a:pt x="1647355" y="325919"/>
                  </a:lnTo>
                  <a:lnTo>
                    <a:pt x="1641804" y="332275"/>
                  </a:lnTo>
                  <a:lnTo>
                    <a:pt x="1636253" y="339029"/>
                  </a:lnTo>
                  <a:lnTo>
                    <a:pt x="1631098" y="346179"/>
                  </a:lnTo>
                  <a:lnTo>
                    <a:pt x="1626340" y="353727"/>
                  </a:lnTo>
                  <a:lnTo>
                    <a:pt x="1621979" y="361275"/>
                  </a:lnTo>
                  <a:lnTo>
                    <a:pt x="1618014" y="368822"/>
                  </a:lnTo>
                  <a:lnTo>
                    <a:pt x="1614445" y="376767"/>
                  </a:lnTo>
                  <a:lnTo>
                    <a:pt x="1611273" y="384712"/>
                  </a:lnTo>
                  <a:lnTo>
                    <a:pt x="1608498" y="393055"/>
                  </a:lnTo>
                  <a:lnTo>
                    <a:pt x="1606119" y="401794"/>
                  </a:lnTo>
                  <a:lnTo>
                    <a:pt x="1604136" y="410534"/>
                  </a:lnTo>
                  <a:lnTo>
                    <a:pt x="1602550" y="419273"/>
                  </a:lnTo>
                  <a:lnTo>
                    <a:pt x="1601361" y="428410"/>
                  </a:lnTo>
                  <a:lnTo>
                    <a:pt x="1600568" y="437547"/>
                  </a:lnTo>
                  <a:lnTo>
                    <a:pt x="1600171" y="447081"/>
                  </a:lnTo>
                  <a:lnTo>
                    <a:pt x="1600568" y="456218"/>
                  </a:lnTo>
                  <a:lnTo>
                    <a:pt x="1601361" y="465354"/>
                  </a:lnTo>
                  <a:lnTo>
                    <a:pt x="1602550" y="474094"/>
                  </a:lnTo>
                  <a:lnTo>
                    <a:pt x="1604136" y="482833"/>
                  </a:lnTo>
                  <a:lnTo>
                    <a:pt x="1606119" y="491970"/>
                  </a:lnTo>
                  <a:lnTo>
                    <a:pt x="1608498" y="500312"/>
                  </a:lnTo>
                  <a:lnTo>
                    <a:pt x="1611273" y="508655"/>
                  </a:lnTo>
                  <a:lnTo>
                    <a:pt x="1614445" y="516997"/>
                  </a:lnTo>
                  <a:lnTo>
                    <a:pt x="1618014" y="524545"/>
                  </a:lnTo>
                  <a:lnTo>
                    <a:pt x="1621979" y="532490"/>
                  </a:lnTo>
                  <a:lnTo>
                    <a:pt x="1626340" y="540435"/>
                  </a:lnTo>
                  <a:lnTo>
                    <a:pt x="1631098" y="547585"/>
                  </a:lnTo>
                  <a:lnTo>
                    <a:pt x="1636253" y="554338"/>
                  </a:lnTo>
                  <a:lnTo>
                    <a:pt x="1641804" y="561092"/>
                  </a:lnTo>
                  <a:lnTo>
                    <a:pt x="1647355" y="567845"/>
                  </a:lnTo>
                  <a:lnTo>
                    <a:pt x="1653303" y="573804"/>
                  </a:lnTo>
                  <a:lnTo>
                    <a:pt x="1659250" y="580160"/>
                  </a:lnTo>
                  <a:lnTo>
                    <a:pt x="1665991" y="585721"/>
                  </a:lnTo>
                  <a:lnTo>
                    <a:pt x="1672731" y="591283"/>
                  </a:lnTo>
                  <a:lnTo>
                    <a:pt x="1679472" y="596050"/>
                  </a:lnTo>
                  <a:lnTo>
                    <a:pt x="1687005" y="600817"/>
                  </a:lnTo>
                  <a:lnTo>
                    <a:pt x="1694539" y="605186"/>
                  </a:lnTo>
                  <a:lnTo>
                    <a:pt x="1702469" y="609159"/>
                  </a:lnTo>
                  <a:lnTo>
                    <a:pt x="1710399" y="612734"/>
                  </a:lnTo>
                  <a:lnTo>
                    <a:pt x="1718329" y="615912"/>
                  </a:lnTo>
                  <a:lnTo>
                    <a:pt x="1727052" y="618693"/>
                  </a:lnTo>
                  <a:lnTo>
                    <a:pt x="1735378" y="621076"/>
                  </a:lnTo>
                  <a:lnTo>
                    <a:pt x="1744101" y="623063"/>
                  </a:lnTo>
                  <a:lnTo>
                    <a:pt x="1752824" y="624652"/>
                  </a:lnTo>
                  <a:lnTo>
                    <a:pt x="1761944" y="626241"/>
                  </a:lnTo>
                  <a:lnTo>
                    <a:pt x="1770667" y="626638"/>
                  </a:lnTo>
                  <a:lnTo>
                    <a:pt x="1780579" y="627035"/>
                  </a:lnTo>
                  <a:lnTo>
                    <a:pt x="1789699" y="626638"/>
                  </a:lnTo>
                  <a:lnTo>
                    <a:pt x="1798819" y="626241"/>
                  </a:lnTo>
                  <a:lnTo>
                    <a:pt x="1807542" y="624652"/>
                  </a:lnTo>
                  <a:lnTo>
                    <a:pt x="1816265" y="623063"/>
                  </a:lnTo>
                  <a:lnTo>
                    <a:pt x="1825384" y="621076"/>
                  </a:lnTo>
                  <a:lnTo>
                    <a:pt x="1833711" y="618693"/>
                  </a:lnTo>
                  <a:lnTo>
                    <a:pt x="1842037" y="615912"/>
                  </a:lnTo>
                  <a:lnTo>
                    <a:pt x="1850364" y="612734"/>
                  </a:lnTo>
                  <a:lnTo>
                    <a:pt x="1858294" y="609159"/>
                  </a:lnTo>
                  <a:lnTo>
                    <a:pt x="1866224" y="605186"/>
                  </a:lnTo>
                  <a:lnTo>
                    <a:pt x="1873757" y="600817"/>
                  </a:lnTo>
                  <a:lnTo>
                    <a:pt x="1880894" y="596050"/>
                  </a:lnTo>
                  <a:lnTo>
                    <a:pt x="1888031" y="591283"/>
                  </a:lnTo>
                  <a:lnTo>
                    <a:pt x="1894772" y="585721"/>
                  </a:lnTo>
                  <a:lnTo>
                    <a:pt x="1901116" y="580160"/>
                  </a:lnTo>
                  <a:lnTo>
                    <a:pt x="1907460" y="573804"/>
                  </a:lnTo>
                  <a:lnTo>
                    <a:pt x="1913804" y="567845"/>
                  </a:lnTo>
                  <a:lnTo>
                    <a:pt x="1919355" y="561092"/>
                  </a:lnTo>
                  <a:lnTo>
                    <a:pt x="1924509" y="554338"/>
                  </a:lnTo>
                  <a:lnTo>
                    <a:pt x="1929664" y="547585"/>
                  </a:lnTo>
                  <a:lnTo>
                    <a:pt x="1934026" y="540435"/>
                  </a:lnTo>
                  <a:lnTo>
                    <a:pt x="1938387" y="532490"/>
                  </a:lnTo>
                  <a:lnTo>
                    <a:pt x="1942352" y="524545"/>
                  </a:lnTo>
                  <a:lnTo>
                    <a:pt x="1945921" y="516997"/>
                  </a:lnTo>
                  <a:lnTo>
                    <a:pt x="1949093" y="508655"/>
                  </a:lnTo>
                  <a:lnTo>
                    <a:pt x="1951868" y="500312"/>
                  </a:lnTo>
                  <a:lnTo>
                    <a:pt x="1954247" y="491970"/>
                  </a:lnTo>
                  <a:lnTo>
                    <a:pt x="1957023" y="482833"/>
                  </a:lnTo>
                  <a:lnTo>
                    <a:pt x="1958212" y="474094"/>
                  </a:lnTo>
                  <a:lnTo>
                    <a:pt x="1959402" y="465354"/>
                  </a:lnTo>
                  <a:lnTo>
                    <a:pt x="1960195" y="456218"/>
                  </a:lnTo>
                  <a:lnTo>
                    <a:pt x="1960591" y="447081"/>
                  </a:lnTo>
                  <a:lnTo>
                    <a:pt x="1960195" y="437547"/>
                  </a:lnTo>
                  <a:lnTo>
                    <a:pt x="1959402" y="428410"/>
                  </a:lnTo>
                  <a:lnTo>
                    <a:pt x="1958212" y="419273"/>
                  </a:lnTo>
                  <a:lnTo>
                    <a:pt x="1957023" y="410534"/>
                  </a:lnTo>
                  <a:lnTo>
                    <a:pt x="1954247" y="401794"/>
                  </a:lnTo>
                  <a:lnTo>
                    <a:pt x="1951868" y="393055"/>
                  </a:lnTo>
                  <a:lnTo>
                    <a:pt x="1949093" y="384712"/>
                  </a:lnTo>
                  <a:lnTo>
                    <a:pt x="1945921" y="376767"/>
                  </a:lnTo>
                  <a:lnTo>
                    <a:pt x="1942352" y="368822"/>
                  </a:lnTo>
                  <a:lnTo>
                    <a:pt x="1938387" y="361275"/>
                  </a:lnTo>
                  <a:lnTo>
                    <a:pt x="1934026" y="353727"/>
                  </a:lnTo>
                  <a:lnTo>
                    <a:pt x="1929664" y="346179"/>
                  </a:lnTo>
                  <a:lnTo>
                    <a:pt x="1924509" y="339029"/>
                  </a:lnTo>
                  <a:lnTo>
                    <a:pt x="1919355" y="332275"/>
                  </a:lnTo>
                  <a:lnTo>
                    <a:pt x="1913804" y="325919"/>
                  </a:lnTo>
                  <a:lnTo>
                    <a:pt x="1907460" y="319563"/>
                  </a:lnTo>
                  <a:lnTo>
                    <a:pt x="1901116" y="313605"/>
                  </a:lnTo>
                  <a:lnTo>
                    <a:pt x="1894772" y="308043"/>
                  </a:lnTo>
                  <a:lnTo>
                    <a:pt x="1888031" y="302482"/>
                  </a:lnTo>
                  <a:lnTo>
                    <a:pt x="1880894" y="297317"/>
                  </a:lnTo>
                  <a:lnTo>
                    <a:pt x="1873757" y="292550"/>
                  </a:lnTo>
                  <a:lnTo>
                    <a:pt x="1866224" y="288578"/>
                  </a:lnTo>
                  <a:lnTo>
                    <a:pt x="1858294" y="284605"/>
                  </a:lnTo>
                  <a:lnTo>
                    <a:pt x="1850364" y="281030"/>
                  </a:lnTo>
                  <a:lnTo>
                    <a:pt x="1842037" y="277852"/>
                  </a:lnTo>
                  <a:lnTo>
                    <a:pt x="1833711" y="275071"/>
                  </a:lnTo>
                  <a:lnTo>
                    <a:pt x="1825384" y="272688"/>
                  </a:lnTo>
                  <a:lnTo>
                    <a:pt x="1816265" y="270304"/>
                  </a:lnTo>
                  <a:lnTo>
                    <a:pt x="1807542" y="269113"/>
                  </a:lnTo>
                  <a:lnTo>
                    <a:pt x="1798819" y="267921"/>
                  </a:lnTo>
                  <a:lnTo>
                    <a:pt x="1789699" y="267126"/>
                  </a:lnTo>
                  <a:lnTo>
                    <a:pt x="1780579" y="266729"/>
                  </a:lnTo>
                  <a:close/>
                  <a:moveTo>
                    <a:pt x="1769477" y="236538"/>
                  </a:moveTo>
                  <a:lnTo>
                    <a:pt x="1780579" y="236538"/>
                  </a:lnTo>
                  <a:lnTo>
                    <a:pt x="1791285" y="236538"/>
                  </a:lnTo>
                  <a:lnTo>
                    <a:pt x="1801594" y="237333"/>
                  </a:lnTo>
                  <a:lnTo>
                    <a:pt x="1812300" y="238922"/>
                  </a:lnTo>
                  <a:lnTo>
                    <a:pt x="1823005" y="240511"/>
                  </a:lnTo>
                  <a:lnTo>
                    <a:pt x="1832918" y="242894"/>
                  </a:lnTo>
                  <a:lnTo>
                    <a:pt x="1842830" y="245675"/>
                  </a:lnTo>
                  <a:lnTo>
                    <a:pt x="1852346" y="248853"/>
                  </a:lnTo>
                  <a:lnTo>
                    <a:pt x="1861862" y="252825"/>
                  </a:lnTo>
                  <a:lnTo>
                    <a:pt x="1871775" y="256798"/>
                  </a:lnTo>
                  <a:lnTo>
                    <a:pt x="1880498" y="261962"/>
                  </a:lnTo>
                  <a:lnTo>
                    <a:pt x="1889221" y="267126"/>
                  </a:lnTo>
                  <a:lnTo>
                    <a:pt x="1897944" y="272291"/>
                  </a:lnTo>
                  <a:lnTo>
                    <a:pt x="1905874" y="278249"/>
                  </a:lnTo>
                  <a:lnTo>
                    <a:pt x="1914200" y="284208"/>
                  </a:lnTo>
                  <a:lnTo>
                    <a:pt x="1921734" y="290961"/>
                  </a:lnTo>
                  <a:lnTo>
                    <a:pt x="1929268" y="297715"/>
                  </a:lnTo>
                  <a:lnTo>
                    <a:pt x="1936008" y="305660"/>
                  </a:lnTo>
                  <a:lnTo>
                    <a:pt x="1942352" y="313207"/>
                  </a:lnTo>
                  <a:lnTo>
                    <a:pt x="1948696" y="320755"/>
                  </a:lnTo>
                  <a:lnTo>
                    <a:pt x="1954644" y="329097"/>
                  </a:lnTo>
                  <a:lnTo>
                    <a:pt x="1960195" y="337440"/>
                  </a:lnTo>
                  <a:lnTo>
                    <a:pt x="1965349" y="346179"/>
                  </a:lnTo>
                  <a:lnTo>
                    <a:pt x="1970107" y="355713"/>
                  </a:lnTo>
                  <a:lnTo>
                    <a:pt x="1974072" y="364850"/>
                  </a:lnTo>
                  <a:lnTo>
                    <a:pt x="1978037" y="374384"/>
                  </a:lnTo>
                  <a:lnTo>
                    <a:pt x="1981209" y="384315"/>
                  </a:lnTo>
                  <a:lnTo>
                    <a:pt x="1983985" y="393849"/>
                  </a:lnTo>
                  <a:lnTo>
                    <a:pt x="1986364" y="404575"/>
                  </a:lnTo>
                  <a:lnTo>
                    <a:pt x="1988346" y="414903"/>
                  </a:lnTo>
                  <a:lnTo>
                    <a:pt x="1989536" y="425232"/>
                  </a:lnTo>
                  <a:lnTo>
                    <a:pt x="1990329" y="435958"/>
                  </a:lnTo>
                  <a:lnTo>
                    <a:pt x="1990725" y="447081"/>
                  </a:lnTo>
                  <a:lnTo>
                    <a:pt x="1990329" y="457807"/>
                  </a:lnTo>
                  <a:lnTo>
                    <a:pt x="1989536" y="468135"/>
                  </a:lnTo>
                  <a:lnTo>
                    <a:pt x="1988346" y="478861"/>
                  </a:lnTo>
                  <a:lnTo>
                    <a:pt x="1986364" y="489587"/>
                  </a:lnTo>
                  <a:lnTo>
                    <a:pt x="1983985" y="499518"/>
                  </a:lnTo>
                  <a:lnTo>
                    <a:pt x="1981209" y="509449"/>
                  </a:lnTo>
                  <a:lnTo>
                    <a:pt x="1978037" y="518983"/>
                  </a:lnTo>
                  <a:lnTo>
                    <a:pt x="1974072" y="528517"/>
                  </a:lnTo>
                  <a:lnTo>
                    <a:pt x="1970107" y="538051"/>
                  </a:lnTo>
                  <a:lnTo>
                    <a:pt x="1965349" y="547188"/>
                  </a:lnTo>
                  <a:lnTo>
                    <a:pt x="1960195" y="555927"/>
                  </a:lnTo>
                  <a:lnTo>
                    <a:pt x="1954644" y="564270"/>
                  </a:lnTo>
                  <a:lnTo>
                    <a:pt x="1948696" y="572612"/>
                  </a:lnTo>
                  <a:lnTo>
                    <a:pt x="1942352" y="580954"/>
                  </a:lnTo>
                  <a:lnTo>
                    <a:pt x="1936008" y="588502"/>
                  </a:lnTo>
                  <a:lnTo>
                    <a:pt x="1929268" y="595652"/>
                  </a:lnTo>
                  <a:lnTo>
                    <a:pt x="1921734" y="602406"/>
                  </a:lnTo>
                  <a:lnTo>
                    <a:pt x="1914200" y="609159"/>
                  </a:lnTo>
                  <a:lnTo>
                    <a:pt x="1905874" y="615118"/>
                  </a:lnTo>
                  <a:lnTo>
                    <a:pt x="1897944" y="621076"/>
                  </a:lnTo>
                  <a:lnTo>
                    <a:pt x="1889221" y="627035"/>
                  </a:lnTo>
                  <a:lnTo>
                    <a:pt x="1880498" y="631802"/>
                  </a:lnTo>
                  <a:lnTo>
                    <a:pt x="1871775" y="636569"/>
                  </a:lnTo>
                  <a:lnTo>
                    <a:pt x="1861862" y="640542"/>
                  </a:lnTo>
                  <a:lnTo>
                    <a:pt x="1852346" y="644514"/>
                  </a:lnTo>
                  <a:lnTo>
                    <a:pt x="1842830" y="647692"/>
                  </a:lnTo>
                  <a:lnTo>
                    <a:pt x="1832918" y="650473"/>
                  </a:lnTo>
                  <a:lnTo>
                    <a:pt x="1823005" y="652856"/>
                  </a:lnTo>
                  <a:lnTo>
                    <a:pt x="1812300" y="654843"/>
                  </a:lnTo>
                  <a:lnTo>
                    <a:pt x="1801594" y="656034"/>
                  </a:lnTo>
                  <a:lnTo>
                    <a:pt x="1791285" y="656829"/>
                  </a:lnTo>
                  <a:lnTo>
                    <a:pt x="1780579" y="657226"/>
                  </a:lnTo>
                  <a:lnTo>
                    <a:pt x="1769477" y="656829"/>
                  </a:lnTo>
                  <a:lnTo>
                    <a:pt x="1758772" y="656034"/>
                  </a:lnTo>
                  <a:lnTo>
                    <a:pt x="1748463" y="654843"/>
                  </a:lnTo>
                  <a:lnTo>
                    <a:pt x="1738154" y="652856"/>
                  </a:lnTo>
                  <a:lnTo>
                    <a:pt x="1727845" y="650473"/>
                  </a:lnTo>
                  <a:lnTo>
                    <a:pt x="1717536" y="647692"/>
                  </a:lnTo>
                  <a:lnTo>
                    <a:pt x="1708020" y="644514"/>
                  </a:lnTo>
                  <a:lnTo>
                    <a:pt x="1698504" y="640542"/>
                  </a:lnTo>
                  <a:lnTo>
                    <a:pt x="1689384" y="636569"/>
                  </a:lnTo>
                  <a:lnTo>
                    <a:pt x="1680265" y="631802"/>
                  </a:lnTo>
                  <a:lnTo>
                    <a:pt x="1671145" y="627035"/>
                  </a:lnTo>
                  <a:lnTo>
                    <a:pt x="1662819" y="621076"/>
                  </a:lnTo>
                  <a:lnTo>
                    <a:pt x="1654492" y="615118"/>
                  </a:lnTo>
                  <a:lnTo>
                    <a:pt x="1646562" y="609159"/>
                  </a:lnTo>
                  <a:lnTo>
                    <a:pt x="1639028" y="602406"/>
                  </a:lnTo>
                  <a:lnTo>
                    <a:pt x="1631495" y="595652"/>
                  </a:lnTo>
                  <a:lnTo>
                    <a:pt x="1624358" y="588502"/>
                  </a:lnTo>
                  <a:lnTo>
                    <a:pt x="1618014" y="580954"/>
                  </a:lnTo>
                  <a:lnTo>
                    <a:pt x="1611670" y="572612"/>
                  </a:lnTo>
                  <a:lnTo>
                    <a:pt x="1606119" y="564270"/>
                  </a:lnTo>
                  <a:lnTo>
                    <a:pt x="1600568" y="555927"/>
                  </a:lnTo>
                  <a:lnTo>
                    <a:pt x="1595413" y="547188"/>
                  </a:lnTo>
                  <a:lnTo>
                    <a:pt x="1591052" y="538051"/>
                  </a:lnTo>
                  <a:lnTo>
                    <a:pt x="1586294" y="528517"/>
                  </a:lnTo>
                  <a:lnTo>
                    <a:pt x="1582725" y="518983"/>
                  </a:lnTo>
                  <a:lnTo>
                    <a:pt x="1579553" y="509449"/>
                  </a:lnTo>
                  <a:lnTo>
                    <a:pt x="1576381" y="499518"/>
                  </a:lnTo>
                  <a:lnTo>
                    <a:pt x="1574399" y="489587"/>
                  </a:lnTo>
                  <a:lnTo>
                    <a:pt x="1572416" y="478861"/>
                  </a:lnTo>
                  <a:lnTo>
                    <a:pt x="1571227" y="468135"/>
                  </a:lnTo>
                  <a:lnTo>
                    <a:pt x="1570434" y="457807"/>
                  </a:lnTo>
                  <a:lnTo>
                    <a:pt x="1570037" y="447081"/>
                  </a:lnTo>
                  <a:lnTo>
                    <a:pt x="1570434" y="435958"/>
                  </a:lnTo>
                  <a:lnTo>
                    <a:pt x="1571227" y="425232"/>
                  </a:lnTo>
                  <a:lnTo>
                    <a:pt x="1572416" y="414903"/>
                  </a:lnTo>
                  <a:lnTo>
                    <a:pt x="1574399" y="404575"/>
                  </a:lnTo>
                  <a:lnTo>
                    <a:pt x="1576381" y="393849"/>
                  </a:lnTo>
                  <a:lnTo>
                    <a:pt x="1579553" y="384315"/>
                  </a:lnTo>
                  <a:lnTo>
                    <a:pt x="1582725" y="374384"/>
                  </a:lnTo>
                  <a:lnTo>
                    <a:pt x="1586294" y="364850"/>
                  </a:lnTo>
                  <a:lnTo>
                    <a:pt x="1591052" y="355713"/>
                  </a:lnTo>
                  <a:lnTo>
                    <a:pt x="1595413" y="346179"/>
                  </a:lnTo>
                  <a:lnTo>
                    <a:pt x="1600568" y="337440"/>
                  </a:lnTo>
                  <a:lnTo>
                    <a:pt x="1606119" y="329097"/>
                  </a:lnTo>
                  <a:lnTo>
                    <a:pt x="1611670" y="320755"/>
                  </a:lnTo>
                  <a:lnTo>
                    <a:pt x="1618014" y="313207"/>
                  </a:lnTo>
                  <a:lnTo>
                    <a:pt x="1624358" y="305660"/>
                  </a:lnTo>
                  <a:lnTo>
                    <a:pt x="1631495" y="297715"/>
                  </a:lnTo>
                  <a:lnTo>
                    <a:pt x="1639028" y="290961"/>
                  </a:lnTo>
                  <a:lnTo>
                    <a:pt x="1646562" y="284208"/>
                  </a:lnTo>
                  <a:lnTo>
                    <a:pt x="1654492" y="278249"/>
                  </a:lnTo>
                  <a:lnTo>
                    <a:pt x="1662819" y="272291"/>
                  </a:lnTo>
                  <a:lnTo>
                    <a:pt x="1671145" y="267126"/>
                  </a:lnTo>
                  <a:lnTo>
                    <a:pt x="1680265" y="261962"/>
                  </a:lnTo>
                  <a:lnTo>
                    <a:pt x="1689384" y="256798"/>
                  </a:lnTo>
                  <a:lnTo>
                    <a:pt x="1698504" y="252825"/>
                  </a:lnTo>
                  <a:lnTo>
                    <a:pt x="1708020" y="248853"/>
                  </a:lnTo>
                  <a:lnTo>
                    <a:pt x="1717536" y="245675"/>
                  </a:lnTo>
                  <a:lnTo>
                    <a:pt x="1727845" y="242894"/>
                  </a:lnTo>
                  <a:lnTo>
                    <a:pt x="1738154" y="240511"/>
                  </a:lnTo>
                  <a:lnTo>
                    <a:pt x="1748463" y="238922"/>
                  </a:lnTo>
                  <a:lnTo>
                    <a:pt x="1758772" y="237333"/>
                  </a:lnTo>
                  <a:lnTo>
                    <a:pt x="1769477" y="236538"/>
                  </a:lnTo>
                  <a:close/>
                  <a:moveTo>
                    <a:pt x="1775815" y="217488"/>
                  </a:moveTo>
                  <a:lnTo>
                    <a:pt x="1764301" y="218281"/>
                  </a:lnTo>
                  <a:lnTo>
                    <a:pt x="1752786" y="219472"/>
                  </a:lnTo>
                  <a:lnTo>
                    <a:pt x="1741669" y="221059"/>
                  </a:lnTo>
                  <a:lnTo>
                    <a:pt x="1730154" y="223441"/>
                  </a:lnTo>
                  <a:lnTo>
                    <a:pt x="1718243" y="226219"/>
                  </a:lnTo>
                  <a:lnTo>
                    <a:pt x="1707125" y="229791"/>
                  </a:lnTo>
                  <a:lnTo>
                    <a:pt x="1696405" y="233759"/>
                  </a:lnTo>
                  <a:lnTo>
                    <a:pt x="1685684" y="238125"/>
                  </a:lnTo>
                  <a:lnTo>
                    <a:pt x="1674964" y="243285"/>
                  </a:lnTo>
                  <a:lnTo>
                    <a:pt x="1665038" y="248841"/>
                  </a:lnTo>
                  <a:lnTo>
                    <a:pt x="1655509" y="254794"/>
                  </a:lnTo>
                  <a:lnTo>
                    <a:pt x="1646376" y="261541"/>
                  </a:lnTo>
                  <a:lnTo>
                    <a:pt x="1637641" y="268288"/>
                  </a:lnTo>
                  <a:lnTo>
                    <a:pt x="1628906" y="275035"/>
                  </a:lnTo>
                  <a:lnTo>
                    <a:pt x="1620568" y="282575"/>
                  </a:lnTo>
                  <a:lnTo>
                    <a:pt x="1613024" y="290513"/>
                  </a:lnTo>
                  <a:lnTo>
                    <a:pt x="1605877" y="298847"/>
                  </a:lnTo>
                  <a:lnTo>
                    <a:pt x="1598730" y="307578"/>
                  </a:lnTo>
                  <a:lnTo>
                    <a:pt x="1592377" y="316707"/>
                  </a:lnTo>
                  <a:lnTo>
                    <a:pt x="1586025" y="325835"/>
                  </a:lnTo>
                  <a:lnTo>
                    <a:pt x="1580466" y="334963"/>
                  </a:lnTo>
                  <a:lnTo>
                    <a:pt x="1575304" y="344885"/>
                  </a:lnTo>
                  <a:lnTo>
                    <a:pt x="1570937" y="355203"/>
                  </a:lnTo>
                  <a:lnTo>
                    <a:pt x="1566569" y="365125"/>
                  </a:lnTo>
                  <a:lnTo>
                    <a:pt x="1562995" y="375444"/>
                  </a:lnTo>
                  <a:lnTo>
                    <a:pt x="1559819" y="385763"/>
                  </a:lnTo>
                  <a:lnTo>
                    <a:pt x="1557039" y="396875"/>
                  </a:lnTo>
                  <a:lnTo>
                    <a:pt x="1555054" y="407988"/>
                  </a:lnTo>
                  <a:lnTo>
                    <a:pt x="1553466" y="418703"/>
                  </a:lnTo>
                  <a:lnTo>
                    <a:pt x="1552275" y="429816"/>
                  </a:lnTo>
                  <a:lnTo>
                    <a:pt x="1551481" y="440929"/>
                  </a:lnTo>
                  <a:lnTo>
                    <a:pt x="1551481" y="452438"/>
                  </a:lnTo>
                  <a:lnTo>
                    <a:pt x="1552275" y="463947"/>
                  </a:lnTo>
                  <a:lnTo>
                    <a:pt x="1553466" y="475060"/>
                  </a:lnTo>
                  <a:lnTo>
                    <a:pt x="1555054" y="486569"/>
                  </a:lnTo>
                  <a:lnTo>
                    <a:pt x="1557437" y="498079"/>
                  </a:lnTo>
                  <a:lnTo>
                    <a:pt x="1560216" y="509588"/>
                  </a:lnTo>
                  <a:lnTo>
                    <a:pt x="1563789" y="520700"/>
                  </a:lnTo>
                  <a:lnTo>
                    <a:pt x="1567760" y="531416"/>
                  </a:lnTo>
                  <a:lnTo>
                    <a:pt x="1572525" y="542529"/>
                  </a:lnTo>
                  <a:lnTo>
                    <a:pt x="1577290" y="552847"/>
                  </a:lnTo>
                  <a:lnTo>
                    <a:pt x="1582848" y="562769"/>
                  </a:lnTo>
                  <a:lnTo>
                    <a:pt x="1589201" y="572294"/>
                  </a:lnTo>
                  <a:lnTo>
                    <a:pt x="1595554" y="581819"/>
                  </a:lnTo>
                  <a:lnTo>
                    <a:pt x="1602304" y="590550"/>
                  </a:lnTo>
                  <a:lnTo>
                    <a:pt x="1609451" y="598885"/>
                  </a:lnTo>
                  <a:lnTo>
                    <a:pt x="1616995" y="607219"/>
                  </a:lnTo>
                  <a:lnTo>
                    <a:pt x="1624936" y="614760"/>
                  </a:lnTo>
                  <a:lnTo>
                    <a:pt x="1632877" y="621904"/>
                  </a:lnTo>
                  <a:lnTo>
                    <a:pt x="1642009" y="629047"/>
                  </a:lnTo>
                  <a:lnTo>
                    <a:pt x="1650744" y="635794"/>
                  </a:lnTo>
                  <a:lnTo>
                    <a:pt x="1659876" y="641747"/>
                  </a:lnTo>
                  <a:lnTo>
                    <a:pt x="1669405" y="647304"/>
                  </a:lnTo>
                  <a:lnTo>
                    <a:pt x="1678935" y="652066"/>
                  </a:lnTo>
                  <a:lnTo>
                    <a:pt x="1689258" y="656829"/>
                  </a:lnTo>
                  <a:lnTo>
                    <a:pt x="1699581" y="661194"/>
                  </a:lnTo>
                  <a:lnTo>
                    <a:pt x="1709905" y="664766"/>
                  </a:lnTo>
                  <a:lnTo>
                    <a:pt x="1720228" y="667941"/>
                  </a:lnTo>
                  <a:lnTo>
                    <a:pt x="1731345" y="670719"/>
                  </a:lnTo>
                  <a:lnTo>
                    <a:pt x="1742066" y="673101"/>
                  </a:lnTo>
                  <a:lnTo>
                    <a:pt x="1753183" y="674688"/>
                  </a:lnTo>
                  <a:lnTo>
                    <a:pt x="1764301" y="675879"/>
                  </a:lnTo>
                  <a:lnTo>
                    <a:pt x="1775815" y="676276"/>
                  </a:lnTo>
                  <a:lnTo>
                    <a:pt x="1786932" y="676276"/>
                  </a:lnTo>
                  <a:lnTo>
                    <a:pt x="1798447" y="675879"/>
                  </a:lnTo>
                  <a:lnTo>
                    <a:pt x="1809564" y="674688"/>
                  </a:lnTo>
                  <a:lnTo>
                    <a:pt x="1821476" y="673101"/>
                  </a:lnTo>
                  <a:lnTo>
                    <a:pt x="1832593" y="670322"/>
                  </a:lnTo>
                  <a:lnTo>
                    <a:pt x="1844108" y="667544"/>
                  </a:lnTo>
                  <a:lnTo>
                    <a:pt x="1855225" y="663972"/>
                  </a:lnTo>
                  <a:lnTo>
                    <a:pt x="1866740" y="660004"/>
                  </a:lnTo>
                  <a:lnTo>
                    <a:pt x="1877063" y="655241"/>
                  </a:lnTo>
                  <a:lnTo>
                    <a:pt x="1887386" y="650479"/>
                  </a:lnTo>
                  <a:lnTo>
                    <a:pt x="1897313" y="644922"/>
                  </a:lnTo>
                  <a:lnTo>
                    <a:pt x="1906842" y="638969"/>
                  </a:lnTo>
                  <a:lnTo>
                    <a:pt x="1916371" y="632619"/>
                  </a:lnTo>
                  <a:lnTo>
                    <a:pt x="1925503" y="625872"/>
                  </a:lnTo>
                  <a:lnTo>
                    <a:pt x="1933841" y="618332"/>
                  </a:lnTo>
                  <a:lnTo>
                    <a:pt x="1941782" y="610791"/>
                  </a:lnTo>
                  <a:lnTo>
                    <a:pt x="1949723" y="603250"/>
                  </a:lnTo>
                  <a:lnTo>
                    <a:pt x="1957267" y="594916"/>
                  </a:lnTo>
                  <a:lnTo>
                    <a:pt x="1964017" y="586185"/>
                  </a:lnTo>
                  <a:lnTo>
                    <a:pt x="1970370" y="577057"/>
                  </a:lnTo>
                  <a:lnTo>
                    <a:pt x="1976326" y="567929"/>
                  </a:lnTo>
                  <a:lnTo>
                    <a:pt x="1981884" y="558404"/>
                  </a:lnTo>
                  <a:lnTo>
                    <a:pt x="1987046" y="548879"/>
                  </a:lnTo>
                  <a:lnTo>
                    <a:pt x="1991811" y="538957"/>
                  </a:lnTo>
                  <a:lnTo>
                    <a:pt x="1995781" y="528638"/>
                  </a:lnTo>
                  <a:lnTo>
                    <a:pt x="1999752" y="518319"/>
                  </a:lnTo>
                  <a:lnTo>
                    <a:pt x="2003325" y="507604"/>
                  </a:lnTo>
                  <a:lnTo>
                    <a:pt x="2005708" y="496888"/>
                  </a:lnTo>
                  <a:lnTo>
                    <a:pt x="2008090" y="485775"/>
                  </a:lnTo>
                  <a:lnTo>
                    <a:pt x="2009678" y="475060"/>
                  </a:lnTo>
                  <a:lnTo>
                    <a:pt x="2010869" y="463947"/>
                  </a:lnTo>
                  <a:lnTo>
                    <a:pt x="2011266" y="452835"/>
                  </a:lnTo>
                  <a:lnTo>
                    <a:pt x="2011266" y="441325"/>
                  </a:lnTo>
                  <a:lnTo>
                    <a:pt x="2010869" y="429816"/>
                  </a:lnTo>
                  <a:lnTo>
                    <a:pt x="2009678" y="418703"/>
                  </a:lnTo>
                  <a:lnTo>
                    <a:pt x="2007693" y="407194"/>
                  </a:lnTo>
                  <a:lnTo>
                    <a:pt x="2005311" y="395288"/>
                  </a:lnTo>
                  <a:lnTo>
                    <a:pt x="2002531" y="384175"/>
                  </a:lnTo>
                  <a:lnTo>
                    <a:pt x="1998561" y="373063"/>
                  </a:lnTo>
                  <a:lnTo>
                    <a:pt x="1994590" y="361950"/>
                  </a:lnTo>
                  <a:lnTo>
                    <a:pt x="1990223" y="351632"/>
                  </a:lnTo>
                  <a:lnTo>
                    <a:pt x="1985061" y="340916"/>
                  </a:lnTo>
                  <a:lnTo>
                    <a:pt x="1979899" y="330994"/>
                  </a:lnTo>
                  <a:lnTo>
                    <a:pt x="1973943" y="321469"/>
                  </a:lnTo>
                  <a:lnTo>
                    <a:pt x="1967591" y="312341"/>
                  </a:lnTo>
                  <a:lnTo>
                    <a:pt x="1960841" y="303213"/>
                  </a:lnTo>
                  <a:lnTo>
                    <a:pt x="1953297" y="294482"/>
                  </a:lnTo>
                  <a:lnTo>
                    <a:pt x="1945753" y="286544"/>
                  </a:lnTo>
                  <a:lnTo>
                    <a:pt x="1937812" y="279003"/>
                  </a:lnTo>
                  <a:lnTo>
                    <a:pt x="1929474" y="271860"/>
                  </a:lnTo>
                  <a:lnTo>
                    <a:pt x="1921136" y="264716"/>
                  </a:lnTo>
                  <a:lnTo>
                    <a:pt x="1912004" y="258366"/>
                  </a:lnTo>
                  <a:lnTo>
                    <a:pt x="1902474" y="252016"/>
                  </a:lnTo>
                  <a:lnTo>
                    <a:pt x="1893342" y="246460"/>
                  </a:lnTo>
                  <a:lnTo>
                    <a:pt x="1883416" y="241300"/>
                  </a:lnTo>
                  <a:lnTo>
                    <a:pt x="1873490" y="236935"/>
                  </a:lnTo>
                  <a:lnTo>
                    <a:pt x="1863166" y="232569"/>
                  </a:lnTo>
                  <a:lnTo>
                    <a:pt x="1852843" y="228997"/>
                  </a:lnTo>
                  <a:lnTo>
                    <a:pt x="1842123" y="225822"/>
                  </a:lnTo>
                  <a:lnTo>
                    <a:pt x="1831402" y="223044"/>
                  </a:lnTo>
                  <a:lnTo>
                    <a:pt x="1820682" y="221059"/>
                  </a:lnTo>
                  <a:lnTo>
                    <a:pt x="1809564" y="219472"/>
                  </a:lnTo>
                  <a:lnTo>
                    <a:pt x="1798447" y="218281"/>
                  </a:lnTo>
                  <a:lnTo>
                    <a:pt x="1787330" y="217488"/>
                  </a:lnTo>
                  <a:lnTo>
                    <a:pt x="1775815" y="217488"/>
                  </a:lnTo>
                  <a:close/>
                  <a:moveTo>
                    <a:pt x="1712287" y="0"/>
                  </a:moveTo>
                  <a:lnTo>
                    <a:pt x="1715860" y="0"/>
                  </a:lnTo>
                  <a:lnTo>
                    <a:pt x="1718640" y="397"/>
                  </a:lnTo>
                  <a:lnTo>
                    <a:pt x="1721816" y="1191"/>
                  </a:lnTo>
                  <a:lnTo>
                    <a:pt x="1724198" y="2778"/>
                  </a:lnTo>
                  <a:lnTo>
                    <a:pt x="1726978" y="4366"/>
                  </a:lnTo>
                  <a:lnTo>
                    <a:pt x="1728566" y="6350"/>
                  </a:lnTo>
                  <a:lnTo>
                    <a:pt x="1729757" y="8731"/>
                  </a:lnTo>
                  <a:lnTo>
                    <a:pt x="1730551" y="11112"/>
                  </a:lnTo>
                  <a:lnTo>
                    <a:pt x="1737698" y="39687"/>
                  </a:lnTo>
                  <a:lnTo>
                    <a:pt x="1744448" y="68262"/>
                  </a:lnTo>
                  <a:lnTo>
                    <a:pt x="1744845" y="70644"/>
                  </a:lnTo>
                  <a:lnTo>
                    <a:pt x="1746036" y="73025"/>
                  </a:lnTo>
                  <a:lnTo>
                    <a:pt x="1747227" y="75406"/>
                  </a:lnTo>
                  <a:lnTo>
                    <a:pt x="1748816" y="77391"/>
                  </a:lnTo>
                  <a:lnTo>
                    <a:pt x="1750801" y="78978"/>
                  </a:lnTo>
                  <a:lnTo>
                    <a:pt x="1752786" y="80169"/>
                  </a:lnTo>
                  <a:lnTo>
                    <a:pt x="1755168" y="80962"/>
                  </a:lnTo>
                  <a:lnTo>
                    <a:pt x="1757551" y="81756"/>
                  </a:lnTo>
                  <a:lnTo>
                    <a:pt x="1775815" y="80962"/>
                  </a:lnTo>
                  <a:lnTo>
                    <a:pt x="1793682" y="81359"/>
                  </a:lnTo>
                  <a:lnTo>
                    <a:pt x="1811550" y="82153"/>
                  </a:lnTo>
                  <a:lnTo>
                    <a:pt x="1829814" y="84137"/>
                  </a:lnTo>
                  <a:lnTo>
                    <a:pt x="1847284" y="86916"/>
                  </a:lnTo>
                  <a:lnTo>
                    <a:pt x="1865152" y="90487"/>
                  </a:lnTo>
                  <a:lnTo>
                    <a:pt x="1882225" y="94853"/>
                  </a:lnTo>
                  <a:lnTo>
                    <a:pt x="1899298" y="100012"/>
                  </a:lnTo>
                  <a:lnTo>
                    <a:pt x="1902077" y="100409"/>
                  </a:lnTo>
                  <a:lnTo>
                    <a:pt x="1904460" y="100012"/>
                  </a:lnTo>
                  <a:lnTo>
                    <a:pt x="1906842" y="99616"/>
                  </a:lnTo>
                  <a:lnTo>
                    <a:pt x="1908827" y="98425"/>
                  </a:lnTo>
                  <a:lnTo>
                    <a:pt x="1911606" y="97234"/>
                  </a:lnTo>
                  <a:lnTo>
                    <a:pt x="1913195" y="95250"/>
                  </a:lnTo>
                  <a:lnTo>
                    <a:pt x="1914783" y="93266"/>
                  </a:lnTo>
                  <a:lnTo>
                    <a:pt x="1915974" y="91281"/>
                  </a:lnTo>
                  <a:lnTo>
                    <a:pt x="1944165" y="39687"/>
                  </a:lnTo>
                  <a:lnTo>
                    <a:pt x="1945356" y="37306"/>
                  </a:lnTo>
                  <a:lnTo>
                    <a:pt x="1947341" y="35322"/>
                  </a:lnTo>
                  <a:lnTo>
                    <a:pt x="1949326" y="34131"/>
                  </a:lnTo>
                  <a:lnTo>
                    <a:pt x="1952106" y="32941"/>
                  </a:lnTo>
                  <a:lnTo>
                    <a:pt x="1954885" y="32147"/>
                  </a:lnTo>
                  <a:lnTo>
                    <a:pt x="1958061" y="32147"/>
                  </a:lnTo>
                  <a:lnTo>
                    <a:pt x="1961238" y="32544"/>
                  </a:lnTo>
                  <a:lnTo>
                    <a:pt x="1964414" y="33734"/>
                  </a:lnTo>
                  <a:lnTo>
                    <a:pt x="1975532" y="38894"/>
                  </a:lnTo>
                  <a:lnTo>
                    <a:pt x="1986252" y="44053"/>
                  </a:lnTo>
                  <a:lnTo>
                    <a:pt x="1996972" y="50006"/>
                  </a:lnTo>
                  <a:lnTo>
                    <a:pt x="2008090" y="55959"/>
                  </a:lnTo>
                  <a:lnTo>
                    <a:pt x="2018413" y="61912"/>
                  </a:lnTo>
                  <a:lnTo>
                    <a:pt x="2028737" y="68659"/>
                  </a:lnTo>
                  <a:lnTo>
                    <a:pt x="2039060" y="75803"/>
                  </a:lnTo>
                  <a:lnTo>
                    <a:pt x="2049383" y="82550"/>
                  </a:lnTo>
                  <a:lnTo>
                    <a:pt x="2051765" y="84931"/>
                  </a:lnTo>
                  <a:lnTo>
                    <a:pt x="2053751" y="87312"/>
                  </a:lnTo>
                  <a:lnTo>
                    <a:pt x="2054942" y="90091"/>
                  </a:lnTo>
                  <a:lnTo>
                    <a:pt x="2055736" y="92472"/>
                  </a:lnTo>
                  <a:lnTo>
                    <a:pt x="2056133" y="95250"/>
                  </a:lnTo>
                  <a:lnTo>
                    <a:pt x="2056133" y="98028"/>
                  </a:lnTo>
                  <a:lnTo>
                    <a:pt x="2055339" y="100409"/>
                  </a:lnTo>
                  <a:lnTo>
                    <a:pt x="2054148" y="102791"/>
                  </a:lnTo>
                  <a:lnTo>
                    <a:pt x="2038663" y="128191"/>
                  </a:lnTo>
                  <a:lnTo>
                    <a:pt x="2023575" y="153194"/>
                  </a:lnTo>
                  <a:lnTo>
                    <a:pt x="2021987" y="155178"/>
                  </a:lnTo>
                  <a:lnTo>
                    <a:pt x="2021193" y="157559"/>
                  </a:lnTo>
                  <a:lnTo>
                    <a:pt x="2020398" y="159941"/>
                  </a:lnTo>
                  <a:lnTo>
                    <a:pt x="2020398" y="162322"/>
                  </a:lnTo>
                  <a:lnTo>
                    <a:pt x="2020398" y="164703"/>
                  </a:lnTo>
                  <a:lnTo>
                    <a:pt x="2021193" y="167481"/>
                  </a:lnTo>
                  <a:lnTo>
                    <a:pt x="2022384" y="169863"/>
                  </a:lnTo>
                  <a:lnTo>
                    <a:pt x="2023575" y="171847"/>
                  </a:lnTo>
                  <a:lnTo>
                    <a:pt x="2036678" y="184150"/>
                  </a:lnTo>
                  <a:lnTo>
                    <a:pt x="2049383" y="196850"/>
                  </a:lnTo>
                  <a:lnTo>
                    <a:pt x="2061295" y="210344"/>
                  </a:lnTo>
                  <a:lnTo>
                    <a:pt x="2072809" y="224234"/>
                  </a:lnTo>
                  <a:lnTo>
                    <a:pt x="2083133" y="238919"/>
                  </a:lnTo>
                  <a:lnTo>
                    <a:pt x="2092662" y="253603"/>
                  </a:lnTo>
                  <a:lnTo>
                    <a:pt x="2102191" y="269478"/>
                  </a:lnTo>
                  <a:lnTo>
                    <a:pt x="2110529" y="284956"/>
                  </a:lnTo>
                  <a:lnTo>
                    <a:pt x="2112514" y="286941"/>
                  </a:lnTo>
                  <a:lnTo>
                    <a:pt x="2114102" y="288528"/>
                  </a:lnTo>
                  <a:lnTo>
                    <a:pt x="2116485" y="289719"/>
                  </a:lnTo>
                  <a:lnTo>
                    <a:pt x="2118867" y="290513"/>
                  </a:lnTo>
                  <a:lnTo>
                    <a:pt x="2121249" y="290910"/>
                  </a:lnTo>
                  <a:lnTo>
                    <a:pt x="2123632" y="291307"/>
                  </a:lnTo>
                  <a:lnTo>
                    <a:pt x="2126014" y="290910"/>
                  </a:lnTo>
                  <a:lnTo>
                    <a:pt x="2128396" y="290116"/>
                  </a:lnTo>
                  <a:lnTo>
                    <a:pt x="2156984" y="281781"/>
                  </a:lnTo>
                  <a:lnTo>
                    <a:pt x="2185572" y="273844"/>
                  </a:lnTo>
                  <a:lnTo>
                    <a:pt x="2187954" y="273447"/>
                  </a:lnTo>
                  <a:lnTo>
                    <a:pt x="2190733" y="273050"/>
                  </a:lnTo>
                  <a:lnTo>
                    <a:pt x="2193116" y="273844"/>
                  </a:lnTo>
                  <a:lnTo>
                    <a:pt x="2195498" y="274638"/>
                  </a:lnTo>
                  <a:lnTo>
                    <a:pt x="2197880" y="276225"/>
                  </a:lnTo>
                  <a:lnTo>
                    <a:pt x="2200263" y="278210"/>
                  </a:lnTo>
                  <a:lnTo>
                    <a:pt x="2202248" y="280988"/>
                  </a:lnTo>
                  <a:lnTo>
                    <a:pt x="2203439" y="283766"/>
                  </a:lnTo>
                  <a:lnTo>
                    <a:pt x="2207807" y="295275"/>
                  </a:lnTo>
                  <a:lnTo>
                    <a:pt x="2211777" y="307182"/>
                  </a:lnTo>
                  <a:lnTo>
                    <a:pt x="2215350" y="318691"/>
                  </a:lnTo>
                  <a:lnTo>
                    <a:pt x="2218527" y="330200"/>
                  </a:lnTo>
                  <a:lnTo>
                    <a:pt x="2221703" y="342107"/>
                  </a:lnTo>
                  <a:lnTo>
                    <a:pt x="2224086" y="354410"/>
                  </a:lnTo>
                  <a:lnTo>
                    <a:pt x="2226468" y="366316"/>
                  </a:lnTo>
                  <a:lnTo>
                    <a:pt x="2228850" y="378222"/>
                  </a:lnTo>
                  <a:lnTo>
                    <a:pt x="2228850" y="381397"/>
                  </a:lnTo>
                  <a:lnTo>
                    <a:pt x="2228453" y="384572"/>
                  </a:lnTo>
                  <a:lnTo>
                    <a:pt x="2227659" y="387350"/>
                  </a:lnTo>
                  <a:lnTo>
                    <a:pt x="2226468" y="390128"/>
                  </a:lnTo>
                  <a:lnTo>
                    <a:pt x="2224880" y="392113"/>
                  </a:lnTo>
                  <a:lnTo>
                    <a:pt x="2222894" y="393700"/>
                  </a:lnTo>
                  <a:lnTo>
                    <a:pt x="2220512" y="394891"/>
                  </a:lnTo>
                  <a:lnTo>
                    <a:pt x="2217733" y="396082"/>
                  </a:lnTo>
                  <a:lnTo>
                    <a:pt x="2189542" y="403225"/>
                  </a:lnTo>
                  <a:lnTo>
                    <a:pt x="2160557" y="409972"/>
                  </a:lnTo>
                  <a:lnTo>
                    <a:pt x="2158175" y="410766"/>
                  </a:lnTo>
                  <a:lnTo>
                    <a:pt x="2155793" y="411560"/>
                  </a:lnTo>
                  <a:lnTo>
                    <a:pt x="2153808" y="412750"/>
                  </a:lnTo>
                  <a:lnTo>
                    <a:pt x="2151822" y="414338"/>
                  </a:lnTo>
                  <a:lnTo>
                    <a:pt x="2150234" y="416322"/>
                  </a:lnTo>
                  <a:lnTo>
                    <a:pt x="2149043" y="418307"/>
                  </a:lnTo>
                  <a:lnTo>
                    <a:pt x="2148249" y="420688"/>
                  </a:lnTo>
                  <a:lnTo>
                    <a:pt x="2147852" y="423069"/>
                  </a:lnTo>
                  <a:lnTo>
                    <a:pt x="2148249" y="440929"/>
                  </a:lnTo>
                  <a:lnTo>
                    <a:pt x="2147852" y="459185"/>
                  </a:lnTo>
                  <a:lnTo>
                    <a:pt x="2147058" y="477044"/>
                  </a:lnTo>
                  <a:lnTo>
                    <a:pt x="2145072" y="494904"/>
                  </a:lnTo>
                  <a:lnTo>
                    <a:pt x="2142293" y="512763"/>
                  </a:lnTo>
                  <a:lnTo>
                    <a:pt x="2138323" y="530225"/>
                  </a:lnTo>
                  <a:lnTo>
                    <a:pt x="2133955" y="547688"/>
                  </a:lnTo>
                  <a:lnTo>
                    <a:pt x="2128793" y="564754"/>
                  </a:lnTo>
                  <a:lnTo>
                    <a:pt x="2128396" y="567135"/>
                  </a:lnTo>
                  <a:lnTo>
                    <a:pt x="2128793" y="569913"/>
                  </a:lnTo>
                  <a:lnTo>
                    <a:pt x="2129190" y="572294"/>
                  </a:lnTo>
                  <a:lnTo>
                    <a:pt x="2130382" y="574279"/>
                  </a:lnTo>
                  <a:lnTo>
                    <a:pt x="2131573" y="576263"/>
                  </a:lnTo>
                  <a:lnTo>
                    <a:pt x="2133558" y="578247"/>
                  </a:lnTo>
                  <a:lnTo>
                    <a:pt x="2135543" y="580232"/>
                  </a:lnTo>
                  <a:lnTo>
                    <a:pt x="2137926" y="581025"/>
                  </a:lnTo>
                  <a:lnTo>
                    <a:pt x="2189542" y="609600"/>
                  </a:lnTo>
                  <a:lnTo>
                    <a:pt x="2191924" y="610791"/>
                  </a:lnTo>
                  <a:lnTo>
                    <a:pt x="2193910" y="612379"/>
                  </a:lnTo>
                  <a:lnTo>
                    <a:pt x="2195498" y="614760"/>
                  </a:lnTo>
                  <a:lnTo>
                    <a:pt x="2196292" y="617141"/>
                  </a:lnTo>
                  <a:lnTo>
                    <a:pt x="2197086" y="619919"/>
                  </a:lnTo>
                  <a:lnTo>
                    <a:pt x="2197086" y="623094"/>
                  </a:lnTo>
                  <a:lnTo>
                    <a:pt x="2196689" y="626666"/>
                  </a:lnTo>
                  <a:lnTo>
                    <a:pt x="2195498" y="629841"/>
                  </a:lnTo>
                  <a:lnTo>
                    <a:pt x="2190336" y="640557"/>
                  </a:lnTo>
                  <a:lnTo>
                    <a:pt x="2184778" y="651669"/>
                  </a:lnTo>
                  <a:lnTo>
                    <a:pt x="2178822" y="662385"/>
                  </a:lnTo>
                  <a:lnTo>
                    <a:pt x="2173263" y="673101"/>
                  </a:lnTo>
                  <a:lnTo>
                    <a:pt x="2166910" y="683816"/>
                  </a:lnTo>
                  <a:lnTo>
                    <a:pt x="2160557" y="693738"/>
                  </a:lnTo>
                  <a:lnTo>
                    <a:pt x="2153808" y="704057"/>
                  </a:lnTo>
                  <a:lnTo>
                    <a:pt x="2146661" y="713979"/>
                  </a:lnTo>
                  <a:lnTo>
                    <a:pt x="2144278" y="716360"/>
                  </a:lnTo>
                  <a:lnTo>
                    <a:pt x="2141896" y="718741"/>
                  </a:lnTo>
                  <a:lnTo>
                    <a:pt x="2138720" y="719932"/>
                  </a:lnTo>
                  <a:lnTo>
                    <a:pt x="2136337" y="721122"/>
                  </a:lnTo>
                  <a:lnTo>
                    <a:pt x="2133558" y="721519"/>
                  </a:lnTo>
                  <a:lnTo>
                    <a:pt x="2130779" y="721122"/>
                  </a:lnTo>
                  <a:lnTo>
                    <a:pt x="2128396" y="720329"/>
                  </a:lnTo>
                  <a:lnTo>
                    <a:pt x="2126014" y="719138"/>
                  </a:lnTo>
                  <a:lnTo>
                    <a:pt x="2101000" y="703660"/>
                  </a:lnTo>
                  <a:lnTo>
                    <a:pt x="2075589" y="688579"/>
                  </a:lnTo>
                  <a:lnTo>
                    <a:pt x="2073603" y="686991"/>
                  </a:lnTo>
                  <a:lnTo>
                    <a:pt x="2071221" y="686197"/>
                  </a:lnTo>
                  <a:lnTo>
                    <a:pt x="2068839" y="685801"/>
                  </a:lnTo>
                  <a:lnTo>
                    <a:pt x="2066456" y="685404"/>
                  </a:lnTo>
                  <a:lnTo>
                    <a:pt x="2064074" y="685801"/>
                  </a:lnTo>
                  <a:lnTo>
                    <a:pt x="2061692" y="686197"/>
                  </a:lnTo>
                  <a:lnTo>
                    <a:pt x="2059309" y="687388"/>
                  </a:lnTo>
                  <a:lnTo>
                    <a:pt x="2057324" y="688579"/>
                  </a:lnTo>
                  <a:lnTo>
                    <a:pt x="2044619" y="701676"/>
                  </a:lnTo>
                  <a:lnTo>
                    <a:pt x="2031913" y="713979"/>
                  </a:lnTo>
                  <a:lnTo>
                    <a:pt x="2018413" y="726282"/>
                  </a:lnTo>
                  <a:lnTo>
                    <a:pt x="2004913" y="737791"/>
                  </a:lnTo>
                  <a:lnTo>
                    <a:pt x="1989826" y="748110"/>
                  </a:lnTo>
                  <a:lnTo>
                    <a:pt x="1974738" y="757635"/>
                  </a:lnTo>
                  <a:lnTo>
                    <a:pt x="1959650" y="767160"/>
                  </a:lnTo>
                  <a:lnTo>
                    <a:pt x="1943371" y="775494"/>
                  </a:lnTo>
                  <a:lnTo>
                    <a:pt x="1941385" y="777082"/>
                  </a:lnTo>
                  <a:lnTo>
                    <a:pt x="1939797" y="779066"/>
                  </a:lnTo>
                  <a:lnTo>
                    <a:pt x="1938606" y="781447"/>
                  </a:lnTo>
                  <a:lnTo>
                    <a:pt x="1937812" y="783432"/>
                  </a:lnTo>
                  <a:lnTo>
                    <a:pt x="1937415" y="785813"/>
                  </a:lnTo>
                  <a:lnTo>
                    <a:pt x="1937018" y="788591"/>
                  </a:lnTo>
                  <a:lnTo>
                    <a:pt x="1937415" y="790972"/>
                  </a:lnTo>
                  <a:lnTo>
                    <a:pt x="1938209" y="793354"/>
                  </a:lnTo>
                  <a:lnTo>
                    <a:pt x="1946547" y="821532"/>
                  </a:lnTo>
                  <a:lnTo>
                    <a:pt x="1954488" y="849710"/>
                  </a:lnTo>
                  <a:lnTo>
                    <a:pt x="1955282" y="852488"/>
                  </a:lnTo>
                  <a:lnTo>
                    <a:pt x="1955282" y="854869"/>
                  </a:lnTo>
                  <a:lnTo>
                    <a:pt x="1954885" y="858044"/>
                  </a:lnTo>
                  <a:lnTo>
                    <a:pt x="1953694" y="860426"/>
                  </a:lnTo>
                  <a:lnTo>
                    <a:pt x="1952106" y="862807"/>
                  </a:lnTo>
                  <a:lnTo>
                    <a:pt x="1950120" y="864791"/>
                  </a:lnTo>
                  <a:lnTo>
                    <a:pt x="1947341" y="866776"/>
                  </a:lnTo>
                  <a:lnTo>
                    <a:pt x="1944562" y="868363"/>
                  </a:lnTo>
                  <a:lnTo>
                    <a:pt x="1933047" y="872332"/>
                  </a:lnTo>
                  <a:lnTo>
                    <a:pt x="1921533" y="876301"/>
                  </a:lnTo>
                  <a:lnTo>
                    <a:pt x="1910018" y="879873"/>
                  </a:lnTo>
                  <a:lnTo>
                    <a:pt x="1898107" y="883444"/>
                  </a:lnTo>
                  <a:lnTo>
                    <a:pt x="1886195" y="886223"/>
                  </a:lnTo>
                  <a:lnTo>
                    <a:pt x="1874284" y="889001"/>
                  </a:lnTo>
                  <a:lnTo>
                    <a:pt x="1861975" y="891382"/>
                  </a:lnTo>
                  <a:lnTo>
                    <a:pt x="1850064" y="893366"/>
                  </a:lnTo>
                  <a:lnTo>
                    <a:pt x="1846887" y="893763"/>
                  </a:lnTo>
                  <a:lnTo>
                    <a:pt x="1843711" y="893366"/>
                  </a:lnTo>
                  <a:lnTo>
                    <a:pt x="1840931" y="892176"/>
                  </a:lnTo>
                  <a:lnTo>
                    <a:pt x="1838152" y="890985"/>
                  </a:lnTo>
                  <a:lnTo>
                    <a:pt x="1836167" y="889398"/>
                  </a:lnTo>
                  <a:lnTo>
                    <a:pt x="1834182" y="887413"/>
                  </a:lnTo>
                  <a:lnTo>
                    <a:pt x="1832990" y="885032"/>
                  </a:lnTo>
                  <a:lnTo>
                    <a:pt x="1832593" y="882651"/>
                  </a:lnTo>
                  <a:lnTo>
                    <a:pt x="1825049" y="853679"/>
                  </a:lnTo>
                  <a:lnTo>
                    <a:pt x="1818300" y="825501"/>
                  </a:lnTo>
                  <a:lnTo>
                    <a:pt x="1817902" y="823119"/>
                  </a:lnTo>
                  <a:lnTo>
                    <a:pt x="1816711" y="820738"/>
                  </a:lnTo>
                  <a:lnTo>
                    <a:pt x="1815520" y="818357"/>
                  </a:lnTo>
                  <a:lnTo>
                    <a:pt x="1813535" y="816769"/>
                  </a:lnTo>
                  <a:lnTo>
                    <a:pt x="1811947" y="815182"/>
                  </a:lnTo>
                  <a:lnTo>
                    <a:pt x="1809564" y="813991"/>
                  </a:lnTo>
                  <a:lnTo>
                    <a:pt x="1807182" y="812801"/>
                  </a:lnTo>
                  <a:lnTo>
                    <a:pt x="1804800" y="812404"/>
                  </a:lnTo>
                  <a:lnTo>
                    <a:pt x="1786932" y="813197"/>
                  </a:lnTo>
                  <a:lnTo>
                    <a:pt x="1769065" y="812801"/>
                  </a:lnTo>
                  <a:lnTo>
                    <a:pt x="1751198" y="812007"/>
                  </a:lnTo>
                  <a:lnTo>
                    <a:pt x="1733331" y="810022"/>
                  </a:lnTo>
                  <a:lnTo>
                    <a:pt x="1715463" y="806847"/>
                  </a:lnTo>
                  <a:lnTo>
                    <a:pt x="1697993" y="803276"/>
                  </a:lnTo>
                  <a:lnTo>
                    <a:pt x="1680523" y="798513"/>
                  </a:lnTo>
                  <a:lnTo>
                    <a:pt x="1663053" y="793354"/>
                  </a:lnTo>
                  <a:lnTo>
                    <a:pt x="1660670" y="793354"/>
                  </a:lnTo>
                  <a:lnTo>
                    <a:pt x="1658288" y="793751"/>
                  </a:lnTo>
                  <a:lnTo>
                    <a:pt x="1655906" y="794147"/>
                  </a:lnTo>
                  <a:lnTo>
                    <a:pt x="1653523" y="795338"/>
                  </a:lnTo>
                  <a:lnTo>
                    <a:pt x="1651538" y="796529"/>
                  </a:lnTo>
                  <a:lnTo>
                    <a:pt x="1649553" y="798116"/>
                  </a:lnTo>
                  <a:lnTo>
                    <a:pt x="1648362" y="800101"/>
                  </a:lnTo>
                  <a:lnTo>
                    <a:pt x="1647171" y="802482"/>
                  </a:lnTo>
                  <a:lnTo>
                    <a:pt x="1618186" y="854076"/>
                  </a:lnTo>
                  <a:lnTo>
                    <a:pt x="1616995" y="856854"/>
                  </a:lnTo>
                  <a:lnTo>
                    <a:pt x="1615406" y="858838"/>
                  </a:lnTo>
                  <a:lnTo>
                    <a:pt x="1613024" y="860029"/>
                  </a:lnTo>
                  <a:lnTo>
                    <a:pt x="1610642" y="861219"/>
                  </a:lnTo>
                  <a:lnTo>
                    <a:pt x="1607862" y="861616"/>
                  </a:lnTo>
                  <a:lnTo>
                    <a:pt x="1604686" y="861616"/>
                  </a:lnTo>
                  <a:lnTo>
                    <a:pt x="1601510" y="861219"/>
                  </a:lnTo>
                  <a:lnTo>
                    <a:pt x="1598333" y="860426"/>
                  </a:lnTo>
                  <a:lnTo>
                    <a:pt x="1587216" y="854869"/>
                  </a:lnTo>
                  <a:lnTo>
                    <a:pt x="1576098" y="849313"/>
                  </a:lnTo>
                  <a:lnTo>
                    <a:pt x="1565378" y="843757"/>
                  </a:lnTo>
                  <a:lnTo>
                    <a:pt x="1555054" y="837804"/>
                  </a:lnTo>
                  <a:lnTo>
                    <a:pt x="1544334" y="831454"/>
                  </a:lnTo>
                  <a:lnTo>
                    <a:pt x="1533613" y="825104"/>
                  </a:lnTo>
                  <a:lnTo>
                    <a:pt x="1523687" y="818357"/>
                  </a:lnTo>
                  <a:lnTo>
                    <a:pt x="1513761" y="811213"/>
                  </a:lnTo>
                  <a:lnTo>
                    <a:pt x="1511379" y="808832"/>
                  </a:lnTo>
                  <a:lnTo>
                    <a:pt x="1509393" y="806451"/>
                  </a:lnTo>
                  <a:lnTo>
                    <a:pt x="1507805" y="803672"/>
                  </a:lnTo>
                  <a:lnTo>
                    <a:pt x="1507011" y="800894"/>
                  </a:lnTo>
                  <a:lnTo>
                    <a:pt x="1506614" y="798116"/>
                  </a:lnTo>
                  <a:lnTo>
                    <a:pt x="1507011" y="795735"/>
                  </a:lnTo>
                  <a:lnTo>
                    <a:pt x="1507408" y="793354"/>
                  </a:lnTo>
                  <a:lnTo>
                    <a:pt x="1508996" y="790972"/>
                  </a:lnTo>
                  <a:lnTo>
                    <a:pt x="1523687" y="765969"/>
                  </a:lnTo>
                  <a:lnTo>
                    <a:pt x="1539172" y="740569"/>
                  </a:lnTo>
                  <a:lnTo>
                    <a:pt x="1540363" y="738585"/>
                  </a:lnTo>
                  <a:lnTo>
                    <a:pt x="1541554" y="736204"/>
                  </a:lnTo>
                  <a:lnTo>
                    <a:pt x="1542349" y="733822"/>
                  </a:lnTo>
                  <a:lnTo>
                    <a:pt x="1542746" y="731441"/>
                  </a:lnTo>
                  <a:lnTo>
                    <a:pt x="1542349" y="729060"/>
                  </a:lnTo>
                  <a:lnTo>
                    <a:pt x="1541554" y="726679"/>
                  </a:lnTo>
                  <a:lnTo>
                    <a:pt x="1540363" y="724297"/>
                  </a:lnTo>
                  <a:lnTo>
                    <a:pt x="1539172" y="722313"/>
                  </a:lnTo>
                  <a:lnTo>
                    <a:pt x="1526069" y="709613"/>
                  </a:lnTo>
                  <a:lnTo>
                    <a:pt x="1513364" y="696913"/>
                  </a:lnTo>
                  <a:lnTo>
                    <a:pt x="1501849" y="683419"/>
                  </a:lnTo>
                  <a:lnTo>
                    <a:pt x="1489938" y="669529"/>
                  </a:lnTo>
                  <a:lnTo>
                    <a:pt x="1479615" y="654844"/>
                  </a:lnTo>
                  <a:lnTo>
                    <a:pt x="1470085" y="640160"/>
                  </a:lnTo>
                  <a:lnTo>
                    <a:pt x="1460953" y="624285"/>
                  </a:lnTo>
                  <a:lnTo>
                    <a:pt x="1452218" y="608410"/>
                  </a:lnTo>
                  <a:lnTo>
                    <a:pt x="1450630" y="606822"/>
                  </a:lnTo>
                  <a:lnTo>
                    <a:pt x="1448247" y="605235"/>
                  </a:lnTo>
                  <a:lnTo>
                    <a:pt x="1446262" y="604044"/>
                  </a:lnTo>
                  <a:lnTo>
                    <a:pt x="1443880" y="602854"/>
                  </a:lnTo>
                  <a:lnTo>
                    <a:pt x="1441498" y="602457"/>
                  </a:lnTo>
                  <a:lnTo>
                    <a:pt x="1439115" y="602457"/>
                  </a:lnTo>
                  <a:lnTo>
                    <a:pt x="1436733" y="602854"/>
                  </a:lnTo>
                  <a:lnTo>
                    <a:pt x="1433954" y="603647"/>
                  </a:lnTo>
                  <a:lnTo>
                    <a:pt x="1406160" y="611982"/>
                  </a:lnTo>
                  <a:lnTo>
                    <a:pt x="1377572" y="619522"/>
                  </a:lnTo>
                  <a:lnTo>
                    <a:pt x="1375190" y="620316"/>
                  </a:lnTo>
                  <a:lnTo>
                    <a:pt x="1372411" y="620713"/>
                  </a:lnTo>
                  <a:lnTo>
                    <a:pt x="1369631" y="619919"/>
                  </a:lnTo>
                  <a:lnTo>
                    <a:pt x="1367249" y="619126"/>
                  </a:lnTo>
                  <a:lnTo>
                    <a:pt x="1364867" y="617538"/>
                  </a:lnTo>
                  <a:lnTo>
                    <a:pt x="1362882" y="615157"/>
                  </a:lnTo>
                  <a:lnTo>
                    <a:pt x="1360896" y="612775"/>
                  </a:lnTo>
                  <a:lnTo>
                    <a:pt x="1359308" y="609600"/>
                  </a:lnTo>
                  <a:lnTo>
                    <a:pt x="1354941" y="598488"/>
                  </a:lnTo>
                  <a:lnTo>
                    <a:pt x="1350970" y="586979"/>
                  </a:lnTo>
                  <a:lnTo>
                    <a:pt x="1347397" y="575072"/>
                  </a:lnTo>
                  <a:lnTo>
                    <a:pt x="1343823" y="563166"/>
                  </a:lnTo>
                  <a:lnTo>
                    <a:pt x="1341044" y="551657"/>
                  </a:lnTo>
                  <a:lnTo>
                    <a:pt x="1338264" y="539750"/>
                  </a:lnTo>
                  <a:lnTo>
                    <a:pt x="1335882" y="527447"/>
                  </a:lnTo>
                  <a:lnTo>
                    <a:pt x="1333897" y="515541"/>
                  </a:lnTo>
                  <a:lnTo>
                    <a:pt x="1333500" y="512366"/>
                  </a:lnTo>
                  <a:lnTo>
                    <a:pt x="1333897" y="509191"/>
                  </a:lnTo>
                  <a:lnTo>
                    <a:pt x="1335088" y="506413"/>
                  </a:lnTo>
                  <a:lnTo>
                    <a:pt x="1336279" y="503635"/>
                  </a:lnTo>
                  <a:lnTo>
                    <a:pt x="1337867" y="501650"/>
                  </a:lnTo>
                  <a:lnTo>
                    <a:pt x="1339853" y="499666"/>
                  </a:lnTo>
                  <a:lnTo>
                    <a:pt x="1342235" y="498475"/>
                  </a:lnTo>
                  <a:lnTo>
                    <a:pt x="1345014" y="498079"/>
                  </a:lnTo>
                  <a:lnTo>
                    <a:pt x="1373602" y="490538"/>
                  </a:lnTo>
                  <a:lnTo>
                    <a:pt x="1401793" y="483394"/>
                  </a:lnTo>
                  <a:lnTo>
                    <a:pt x="1404969" y="482997"/>
                  </a:lnTo>
                  <a:lnTo>
                    <a:pt x="1407351" y="482204"/>
                  </a:lnTo>
                  <a:lnTo>
                    <a:pt x="1409336" y="481013"/>
                  </a:lnTo>
                  <a:lnTo>
                    <a:pt x="1411322" y="479029"/>
                  </a:lnTo>
                  <a:lnTo>
                    <a:pt x="1412513" y="477441"/>
                  </a:lnTo>
                  <a:lnTo>
                    <a:pt x="1414101" y="475060"/>
                  </a:lnTo>
                  <a:lnTo>
                    <a:pt x="1414895" y="473075"/>
                  </a:lnTo>
                  <a:lnTo>
                    <a:pt x="1415292" y="470297"/>
                  </a:lnTo>
                  <a:lnTo>
                    <a:pt x="1414895" y="452835"/>
                  </a:lnTo>
                  <a:lnTo>
                    <a:pt x="1414895" y="434579"/>
                  </a:lnTo>
                  <a:lnTo>
                    <a:pt x="1416086" y="416719"/>
                  </a:lnTo>
                  <a:lnTo>
                    <a:pt x="1417675" y="398860"/>
                  </a:lnTo>
                  <a:lnTo>
                    <a:pt x="1420454" y="381000"/>
                  </a:lnTo>
                  <a:lnTo>
                    <a:pt x="1424424" y="363538"/>
                  </a:lnTo>
                  <a:lnTo>
                    <a:pt x="1428792" y="346075"/>
                  </a:lnTo>
                  <a:lnTo>
                    <a:pt x="1433954" y="329010"/>
                  </a:lnTo>
                  <a:lnTo>
                    <a:pt x="1434351" y="326232"/>
                  </a:lnTo>
                  <a:lnTo>
                    <a:pt x="1433954" y="323850"/>
                  </a:lnTo>
                  <a:lnTo>
                    <a:pt x="1433160" y="321469"/>
                  </a:lnTo>
                  <a:lnTo>
                    <a:pt x="1432365" y="319485"/>
                  </a:lnTo>
                  <a:lnTo>
                    <a:pt x="1430777" y="317103"/>
                  </a:lnTo>
                  <a:lnTo>
                    <a:pt x="1429189" y="315516"/>
                  </a:lnTo>
                  <a:lnTo>
                    <a:pt x="1427204" y="313928"/>
                  </a:lnTo>
                  <a:lnTo>
                    <a:pt x="1424821" y="312738"/>
                  </a:lnTo>
                  <a:lnTo>
                    <a:pt x="1373205" y="284163"/>
                  </a:lnTo>
                  <a:lnTo>
                    <a:pt x="1370823" y="282972"/>
                  </a:lnTo>
                  <a:lnTo>
                    <a:pt x="1369234" y="280988"/>
                  </a:lnTo>
                  <a:lnTo>
                    <a:pt x="1367646" y="279003"/>
                  </a:lnTo>
                  <a:lnTo>
                    <a:pt x="1366455" y="276225"/>
                  </a:lnTo>
                  <a:lnTo>
                    <a:pt x="1366058" y="273447"/>
                  </a:lnTo>
                  <a:lnTo>
                    <a:pt x="1366058" y="270669"/>
                  </a:lnTo>
                  <a:lnTo>
                    <a:pt x="1366455" y="267494"/>
                  </a:lnTo>
                  <a:lnTo>
                    <a:pt x="1367249" y="264319"/>
                  </a:lnTo>
                  <a:lnTo>
                    <a:pt x="1372411" y="252810"/>
                  </a:lnTo>
                  <a:lnTo>
                    <a:pt x="1377969" y="242094"/>
                  </a:lnTo>
                  <a:lnTo>
                    <a:pt x="1383528" y="231378"/>
                  </a:lnTo>
                  <a:lnTo>
                    <a:pt x="1389484" y="220663"/>
                  </a:lnTo>
                  <a:lnTo>
                    <a:pt x="1395837" y="209947"/>
                  </a:lnTo>
                  <a:lnTo>
                    <a:pt x="1402190" y="199628"/>
                  </a:lnTo>
                  <a:lnTo>
                    <a:pt x="1409336" y="189706"/>
                  </a:lnTo>
                  <a:lnTo>
                    <a:pt x="1416483" y="179784"/>
                  </a:lnTo>
                  <a:lnTo>
                    <a:pt x="1418469" y="177403"/>
                  </a:lnTo>
                  <a:lnTo>
                    <a:pt x="1421248" y="175419"/>
                  </a:lnTo>
                  <a:lnTo>
                    <a:pt x="1423630" y="173831"/>
                  </a:lnTo>
                  <a:lnTo>
                    <a:pt x="1426410" y="173038"/>
                  </a:lnTo>
                  <a:lnTo>
                    <a:pt x="1429189" y="172641"/>
                  </a:lnTo>
                  <a:lnTo>
                    <a:pt x="1431571" y="173038"/>
                  </a:lnTo>
                  <a:lnTo>
                    <a:pt x="1434351" y="173831"/>
                  </a:lnTo>
                  <a:lnTo>
                    <a:pt x="1436336" y="175022"/>
                  </a:lnTo>
                  <a:lnTo>
                    <a:pt x="1462144" y="189706"/>
                  </a:lnTo>
                  <a:lnTo>
                    <a:pt x="1486761" y="205184"/>
                  </a:lnTo>
                  <a:lnTo>
                    <a:pt x="1489144" y="206375"/>
                  </a:lnTo>
                  <a:lnTo>
                    <a:pt x="1491526" y="207566"/>
                  </a:lnTo>
                  <a:lnTo>
                    <a:pt x="1493908" y="207963"/>
                  </a:lnTo>
                  <a:lnTo>
                    <a:pt x="1496688" y="208359"/>
                  </a:lnTo>
                  <a:lnTo>
                    <a:pt x="1499070" y="207963"/>
                  </a:lnTo>
                  <a:lnTo>
                    <a:pt x="1501452" y="207169"/>
                  </a:lnTo>
                  <a:lnTo>
                    <a:pt x="1503835" y="206375"/>
                  </a:lnTo>
                  <a:lnTo>
                    <a:pt x="1505820" y="205184"/>
                  </a:lnTo>
                  <a:lnTo>
                    <a:pt x="1518128" y="192088"/>
                  </a:lnTo>
                  <a:lnTo>
                    <a:pt x="1530834" y="179784"/>
                  </a:lnTo>
                  <a:lnTo>
                    <a:pt x="1544731" y="167878"/>
                  </a:lnTo>
                  <a:lnTo>
                    <a:pt x="1558231" y="155972"/>
                  </a:lnTo>
                  <a:lnTo>
                    <a:pt x="1572922" y="145653"/>
                  </a:lnTo>
                  <a:lnTo>
                    <a:pt x="1587613" y="136128"/>
                  </a:lnTo>
                  <a:lnTo>
                    <a:pt x="1603495" y="127000"/>
                  </a:lnTo>
                  <a:lnTo>
                    <a:pt x="1619377" y="118269"/>
                  </a:lnTo>
                  <a:lnTo>
                    <a:pt x="1620965" y="116284"/>
                  </a:lnTo>
                  <a:lnTo>
                    <a:pt x="1622553" y="114300"/>
                  </a:lnTo>
                  <a:lnTo>
                    <a:pt x="1623745" y="112316"/>
                  </a:lnTo>
                  <a:lnTo>
                    <a:pt x="1624936" y="109934"/>
                  </a:lnTo>
                  <a:lnTo>
                    <a:pt x="1625333" y="107553"/>
                  </a:lnTo>
                  <a:lnTo>
                    <a:pt x="1625333" y="105172"/>
                  </a:lnTo>
                  <a:lnTo>
                    <a:pt x="1624936" y="102791"/>
                  </a:lnTo>
                  <a:lnTo>
                    <a:pt x="1624142" y="100409"/>
                  </a:lnTo>
                  <a:lnTo>
                    <a:pt x="1615803" y="71834"/>
                  </a:lnTo>
                  <a:lnTo>
                    <a:pt x="1608260" y="44053"/>
                  </a:lnTo>
                  <a:lnTo>
                    <a:pt x="1607465" y="41275"/>
                  </a:lnTo>
                  <a:lnTo>
                    <a:pt x="1607465" y="38894"/>
                  </a:lnTo>
                  <a:lnTo>
                    <a:pt x="1607862" y="36116"/>
                  </a:lnTo>
                  <a:lnTo>
                    <a:pt x="1609054" y="33734"/>
                  </a:lnTo>
                  <a:lnTo>
                    <a:pt x="1610245" y="31353"/>
                  </a:lnTo>
                  <a:lnTo>
                    <a:pt x="1612627" y="28972"/>
                  </a:lnTo>
                  <a:lnTo>
                    <a:pt x="1615009" y="26987"/>
                  </a:lnTo>
                  <a:lnTo>
                    <a:pt x="1617789" y="25400"/>
                  </a:lnTo>
                  <a:lnTo>
                    <a:pt x="1629303" y="21034"/>
                  </a:lnTo>
                  <a:lnTo>
                    <a:pt x="1641215" y="17066"/>
                  </a:lnTo>
                  <a:lnTo>
                    <a:pt x="1652729" y="13494"/>
                  </a:lnTo>
                  <a:lnTo>
                    <a:pt x="1664641" y="10319"/>
                  </a:lnTo>
                  <a:lnTo>
                    <a:pt x="1676155" y="7541"/>
                  </a:lnTo>
                  <a:lnTo>
                    <a:pt x="1688464" y="4762"/>
                  </a:lnTo>
                  <a:lnTo>
                    <a:pt x="1700375" y="2381"/>
                  </a:lnTo>
                  <a:lnTo>
                    <a:pt x="17122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8386"/>
            <a:ext cx="2717812" cy="3135114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3472913" y="2967958"/>
            <a:ext cx="1749964" cy="1476000"/>
            <a:chOff x="3472913" y="2967958"/>
            <a:chExt cx="1749964" cy="1476000"/>
          </a:xfrm>
        </p:grpSpPr>
        <p:grpSp>
          <p:nvGrpSpPr>
            <p:cNvPr id="14" name="组合 13"/>
            <p:cNvGrpSpPr/>
            <p:nvPr/>
          </p:nvGrpSpPr>
          <p:grpSpPr>
            <a:xfrm>
              <a:off x="3472913" y="2967958"/>
              <a:ext cx="1749964" cy="1476000"/>
              <a:chOff x="3151742" y="2967958"/>
              <a:chExt cx="1749964" cy="1476000"/>
            </a:xfrm>
          </p:grpSpPr>
          <p:sp>
            <p:nvSpPr>
              <p:cNvPr id="6" name="矩形 8"/>
              <p:cNvSpPr/>
              <p:nvPr/>
            </p:nvSpPr>
            <p:spPr>
              <a:xfrm>
                <a:off x="3151742" y="2967958"/>
                <a:ext cx="1749964" cy="1476000"/>
              </a:xfrm>
              <a:custGeom>
                <a:avLst/>
                <a:gdLst/>
                <a:ahLst/>
                <a:cxnLst/>
                <a:rect l="l" t="t" r="r" b="b"/>
                <a:pathLst>
                  <a:path w="1749964" h="1476000">
                    <a:moveTo>
                      <a:pt x="0" y="0"/>
                    </a:moveTo>
                    <a:lnTo>
                      <a:pt x="1749964" y="0"/>
                    </a:lnTo>
                    <a:lnTo>
                      <a:pt x="874982" y="1476000"/>
                    </a:lnTo>
                    <a:close/>
                  </a:path>
                </a:pathLst>
              </a:cu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190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4445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8" name="矩形 8"/>
              <p:cNvSpPr/>
              <p:nvPr/>
            </p:nvSpPr>
            <p:spPr>
              <a:xfrm>
                <a:off x="3366011" y="3103560"/>
                <a:ext cx="1321427" cy="1114552"/>
              </a:xfrm>
              <a:custGeom>
                <a:avLst/>
                <a:gdLst/>
                <a:ahLst/>
                <a:cxnLst/>
                <a:rect l="l" t="t" r="r" b="b"/>
                <a:pathLst>
                  <a:path w="1749964" h="1476000">
                    <a:moveTo>
                      <a:pt x="0" y="0"/>
                    </a:moveTo>
                    <a:lnTo>
                      <a:pt x="1749964" y="0"/>
                    </a:lnTo>
                    <a:lnTo>
                      <a:pt x="874982" y="14760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</p:grpSp>
        <p:sp>
          <p:nvSpPr>
            <p:cNvPr id="63" name="KSO_Shape"/>
            <p:cNvSpPr/>
            <p:nvPr/>
          </p:nvSpPr>
          <p:spPr bwMode="auto">
            <a:xfrm>
              <a:off x="4193399" y="3326961"/>
              <a:ext cx="308993" cy="392788"/>
            </a:xfrm>
            <a:custGeom>
              <a:avLst/>
              <a:gdLst>
                <a:gd name="T0" fmla="*/ 2147483646 w 4116"/>
                <a:gd name="T1" fmla="*/ 2147483646 h 5239"/>
                <a:gd name="T2" fmla="*/ 2147483646 w 4116"/>
                <a:gd name="T3" fmla="*/ 2147483646 h 5239"/>
                <a:gd name="T4" fmla="*/ 2147483646 w 4116"/>
                <a:gd name="T5" fmla="*/ 2147483646 h 5239"/>
                <a:gd name="T6" fmla="*/ 2147483646 w 4116"/>
                <a:gd name="T7" fmla="*/ 2147483646 h 5239"/>
                <a:gd name="T8" fmla="*/ 2147483646 w 4116"/>
                <a:gd name="T9" fmla="*/ 2147483646 h 5239"/>
                <a:gd name="T10" fmla="*/ 2147483646 w 4116"/>
                <a:gd name="T11" fmla="*/ 2147483646 h 5239"/>
                <a:gd name="T12" fmla="*/ 2147483646 w 4116"/>
                <a:gd name="T13" fmla="*/ 2147483646 h 5239"/>
                <a:gd name="T14" fmla="*/ 2147483646 w 4116"/>
                <a:gd name="T15" fmla="*/ 2147483646 h 5239"/>
                <a:gd name="T16" fmla="*/ 2147483646 w 4116"/>
                <a:gd name="T17" fmla="*/ 2147483646 h 5239"/>
                <a:gd name="T18" fmla="*/ 2147483646 w 4116"/>
                <a:gd name="T19" fmla="*/ 2147483646 h 5239"/>
                <a:gd name="T20" fmla="*/ 2147483646 w 4116"/>
                <a:gd name="T21" fmla="*/ 2147483646 h 5239"/>
                <a:gd name="T22" fmla="*/ 2147483646 w 4116"/>
                <a:gd name="T23" fmla="*/ 2147483646 h 5239"/>
                <a:gd name="T24" fmla="*/ 2147483646 w 4116"/>
                <a:gd name="T25" fmla="*/ 2147483646 h 5239"/>
                <a:gd name="T26" fmla="*/ 2147483646 w 4116"/>
                <a:gd name="T27" fmla="*/ 2147483646 h 5239"/>
                <a:gd name="T28" fmla="*/ 2147483646 w 4116"/>
                <a:gd name="T29" fmla="*/ 2147483646 h 5239"/>
                <a:gd name="T30" fmla="*/ 2147483646 w 4116"/>
                <a:gd name="T31" fmla="*/ 2147483646 h 5239"/>
                <a:gd name="T32" fmla="*/ 2147483646 w 4116"/>
                <a:gd name="T33" fmla="*/ 2147483646 h 5239"/>
                <a:gd name="T34" fmla="*/ 2147483646 w 4116"/>
                <a:gd name="T35" fmla="*/ 2147483646 h 5239"/>
                <a:gd name="T36" fmla="*/ 2147483646 w 4116"/>
                <a:gd name="T37" fmla="*/ 2147483646 h 5239"/>
                <a:gd name="T38" fmla="*/ 2147483646 w 4116"/>
                <a:gd name="T39" fmla="*/ 2147483646 h 5239"/>
                <a:gd name="T40" fmla="*/ 2147483646 w 4116"/>
                <a:gd name="T41" fmla="*/ 2147483646 h 5239"/>
                <a:gd name="T42" fmla="*/ 2147483646 w 4116"/>
                <a:gd name="T43" fmla="*/ 2147483646 h 5239"/>
                <a:gd name="T44" fmla="*/ 2147483646 w 4116"/>
                <a:gd name="T45" fmla="*/ 2147483646 h 5239"/>
                <a:gd name="T46" fmla="*/ 2147483646 w 4116"/>
                <a:gd name="T47" fmla="*/ 2147483646 h 5239"/>
                <a:gd name="T48" fmla="*/ 2147483646 w 4116"/>
                <a:gd name="T49" fmla="*/ 2147483646 h 5239"/>
                <a:gd name="T50" fmla="*/ 2147483646 w 4116"/>
                <a:gd name="T51" fmla="*/ 2147483646 h 5239"/>
                <a:gd name="T52" fmla="*/ 2147483646 w 4116"/>
                <a:gd name="T53" fmla="*/ 2147483646 h 5239"/>
                <a:gd name="T54" fmla="*/ 2147483646 w 4116"/>
                <a:gd name="T55" fmla="*/ 2147483646 h 5239"/>
                <a:gd name="T56" fmla="*/ 2147483646 w 4116"/>
                <a:gd name="T57" fmla="*/ 2147483646 h 5239"/>
                <a:gd name="T58" fmla="*/ 2147483646 w 4116"/>
                <a:gd name="T59" fmla="*/ 2147483646 h 5239"/>
                <a:gd name="T60" fmla="*/ 2147483646 w 4116"/>
                <a:gd name="T61" fmla="*/ 2147483646 h 5239"/>
                <a:gd name="T62" fmla="*/ 2147483646 w 4116"/>
                <a:gd name="T63" fmla="*/ 2147483646 h 5239"/>
                <a:gd name="T64" fmla="*/ 2147483646 w 4116"/>
                <a:gd name="T65" fmla="*/ 2147483646 h 5239"/>
                <a:gd name="T66" fmla="*/ 2147483646 w 4116"/>
                <a:gd name="T67" fmla="*/ 2147483646 h 5239"/>
                <a:gd name="T68" fmla="*/ 2147483646 w 4116"/>
                <a:gd name="T69" fmla="*/ 2147483646 h 5239"/>
                <a:gd name="T70" fmla="*/ 2147483646 w 4116"/>
                <a:gd name="T71" fmla="*/ 2147483646 h 5239"/>
                <a:gd name="T72" fmla="*/ 2147483646 w 4116"/>
                <a:gd name="T73" fmla="*/ 2147483646 h 5239"/>
                <a:gd name="T74" fmla="*/ 2147483646 w 4116"/>
                <a:gd name="T75" fmla="*/ 2147483646 h 5239"/>
                <a:gd name="T76" fmla="*/ 2147483646 w 4116"/>
                <a:gd name="T77" fmla="*/ 2147483646 h 5239"/>
                <a:gd name="T78" fmla="*/ 2147483646 w 4116"/>
                <a:gd name="T79" fmla="*/ 2147483646 h 5239"/>
                <a:gd name="T80" fmla="*/ 2147483646 w 4116"/>
                <a:gd name="T81" fmla="*/ 2147483646 h 5239"/>
                <a:gd name="T82" fmla="*/ 2147483646 w 4116"/>
                <a:gd name="T83" fmla="*/ 2147483646 h 5239"/>
                <a:gd name="T84" fmla="*/ 2147483646 w 4116"/>
                <a:gd name="T85" fmla="*/ 2147483646 h 5239"/>
                <a:gd name="T86" fmla="*/ 2147483646 w 4116"/>
                <a:gd name="T87" fmla="*/ 2147483646 h 5239"/>
                <a:gd name="T88" fmla="*/ 2147483646 w 4116"/>
                <a:gd name="T89" fmla="*/ 2147483646 h 5239"/>
                <a:gd name="T90" fmla="*/ 2147483646 w 4116"/>
                <a:gd name="T91" fmla="*/ 2147483646 h 5239"/>
                <a:gd name="T92" fmla="*/ 0 w 4116"/>
                <a:gd name="T93" fmla="*/ 2147483646 h 5239"/>
                <a:gd name="T94" fmla="*/ 2147483646 w 4116"/>
                <a:gd name="T95" fmla="*/ 2147483646 h 5239"/>
                <a:gd name="T96" fmla="*/ 2147483646 w 4116"/>
                <a:gd name="T97" fmla="*/ 2147483646 h 5239"/>
                <a:gd name="T98" fmla="*/ 2147483646 w 4116"/>
                <a:gd name="T99" fmla="*/ 2147483646 h 5239"/>
                <a:gd name="T100" fmla="*/ 2147483646 w 4116"/>
                <a:gd name="T101" fmla="*/ 2147483646 h 5239"/>
                <a:gd name="T102" fmla="*/ 2147483646 w 4116"/>
                <a:gd name="T103" fmla="*/ 2147483646 h 5239"/>
                <a:gd name="T104" fmla="*/ 2147483646 w 4116"/>
                <a:gd name="T105" fmla="*/ 2147483646 h 5239"/>
                <a:gd name="T106" fmla="*/ 2147483646 w 4116"/>
                <a:gd name="T107" fmla="*/ 2147483646 h 5239"/>
                <a:gd name="T108" fmla="*/ 2147483646 w 4116"/>
                <a:gd name="T109" fmla="*/ 2147483646 h 5239"/>
                <a:gd name="T110" fmla="*/ 2147483646 w 4116"/>
                <a:gd name="T111" fmla="*/ 2147483646 h 5239"/>
                <a:gd name="T112" fmla="*/ 2147483646 w 4116"/>
                <a:gd name="T113" fmla="*/ 2147483646 h 5239"/>
                <a:gd name="T114" fmla="*/ 2147483646 w 4116"/>
                <a:gd name="T115" fmla="*/ 2147483646 h 52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116" h="5239">
                  <a:moveTo>
                    <a:pt x="2496" y="2121"/>
                  </a:moveTo>
                  <a:lnTo>
                    <a:pt x="2496" y="2121"/>
                  </a:lnTo>
                  <a:lnTo>
                    <a:pt x="2443" y="2107"/>
                  </a:lnTo>
                  <a:lnTo>
                    <a:pt x="2390" y="2095"/>
                  </a:lnTo>
                  <a:lnTo>
                    <a:pt x="2336" y="2084"/>
                  </a:lnTo>
                  <a:lnTo>
                    <a:pt x="2282" y="2075"/>
                  </a:lnTo>
                  <a:lnTo>
                    <a:pt x="2227" y="2068"/>
                  </a:lnTo>
                  <a:lnTo>
                    <a:pt x="2171" y="2063"/>
                  </a:lnTo>
                  <a:lnTo>
                    <a:pt x="2115" y="2060"/>
                  </a:lnTo>
                  <a:lnTo>
                    <a:pt x="2058" y="2059"/>
                  </a:lnTo>
                  <a:lnTo>
                    <a:pt x="2002" y="2060"/>
                  </a:lnTo>
                  <a:lnTo>
                    <a:pt x="1945" y="2063"/>
                  </a:lnTo>
                  <a:lnTo>
                    <a:pt x="1890" y="2068"/>
                  </a:lnTo>
                  <a:lnTo>
                    <a:pt x="1835" y="2075"/>
                  </a:lnTo>
                  <a:lnTo>
                    <a:pt x="1780" y="2084"/>
                  </a:lnTo>
                  <a:lnTo>
                    <a:pt x="1726" y="2095"/>
                  </a:lnTo>
                  <a:lnTo>
                    <a:pt x="1673" y="2107"/>
                  </a:lnTo>
                  <a:lnTo>
                    <a:pt x="1621" y="2121"/>
                  </a:lnTo>
                  <a:lnTo>
                    <a:pt x="1621" y="761"/>
                  </a:lnTo>
                  <a:lnTo>
                    <a:pt x="452" y="761"/>
                  </a:lnTo>
                  <a:lnTo>
                    <a:pt x="452" y="1438"/>
                  </a:lnTo>
                  <a:lnTo>
                    <a:pt x="1020" y="2446"/>
                  </a:lnTo>
                  <a:lnTo>
                    <a:pt x="989" y="2473"/>
                  </a:lnTo>
                  <a:lnTo>
                    <a:pt x="958" y="2502"/>
                  </a:lnTo>
                  <a:lnTo>
                    <a:pt x="928" y="2532"/>
                  </a:lnTo>
                  <a:lnTo>
                    <a:pt x="900" y="2561"/>
                  </a:lnTo>
                  <a:lnTo>
                    <a:pt x="871" y="2593"/>
                  </a:lnTo>
                  <a:lnTo>
                    <a:pt x="844" y="2624"/>
                  </a:lnTo>
                  <a:lnTo>
                    <a:pt x="817" y="2656"/>
                  </a:lnTo>
                  <a:lnTo>
                    <a:pt x="792" y="2689"/>
                  </a:lnTo>
                  <a:lnTo>
                    <a:pt x="767" y="2723"/>
                  </a:lnTo>
                  <a:lnTo>
                    <a:pt x="743" y="2758"/>
                  </a:lnTo>
                  <a:lnTo>
                    <a:pt x="720" y="2792"/>
                  </a:lnTo>
                  <a:lnTo>
                    <a:pt x="697" y="2828"/>
                  </a:lnTo>
                  <a:lnTo>
                    <a:pt x="676" y="2864"/>
                  </a:lnTo>
                  <a:lnTo>
                    <a:pt x="655" y="2901"/>
                  </a:lnTo>
                  <a:lnTo>
                    <a:pt x="636" y="2938"/>
                  </a:lnTo>
                  <a:lnTo>
                    <a:pt x="618" y="2977"/>
                  </a:lnTo>
                  <a:lnTo>
                    <a:pt x="600" y="3015"/>
                  </a:lnTo>
                  <a:lnTo>
                    <a:pt x="584" y="3054"/>
                  </a:lnTo>
                  <a:lnTo>
                    <a:pt x="569" y="3094"/>
                  </a:lnTo>
                  <a:lnTo>
                    <a:pt x="554" y="3134"/>
                  </a:lnTo>
                  <a:lnTo>
                    <a:pt x="540" y="3174"/>
                  </a:lnTo>
                  <a:lnTo>
                    <a:pt x="528" y="3216"/>
                  </a:lnTo>
                  <a:lnTo>
                    <a:pt x="517" y="3257"/>
                  </a:lnTo>
                  <a:lnTo>
                    <a:pt x="507" y="3300"/>
                  </a:lnTo>
                  <a:lnTo>
                    <a:pt x="499" y="3341"/>
                  </a:lnTo>
                  <a:lnTo>
                    <a:pt x="490" y="3384"/>
                  </a:lnTo>
                  <a:lnTo>
                    <a:pt x="483" y="3428"/>
                  </a:lnTo>
                  <a:lnTo>
                    <a:pt x="478" y="3472"/>
                  </a:lnTo>
                  <a:lnTo>
                    <a:pt x="474" y="3515"/>
                  </a:lnTo>
                  <a:lnTo>
                    <a:pt x="471" y="3559"/>
                  </a:lnTo>
                  <a:lnTo>
                    <a:pt x="469" y="3604"/>
                  </a:lnTo>
                  <a:lnTo>
                    <a:pt x="468" y="3649"/>
                  </a:lnTo>
                  <a:lnTo>
                    <a:pt x="469" y="3691"/>
                  </a:lnTo>
                  <a:lnTo>
                    <a:pt x="470" y="3731"/>
                  </a:lnTo>
                  <a:lnTo>
                    <a:pt x="473" y="3771"/>
                  </a:lnTo>
                  <a:lnTo>
                    <a:pt x="476" y="3812"/>
                  </a:lnTo>
                  <a:lnTo>
                    <a:pt x="481" y="3852"/>
                  </a:lnTo>
                  <a:lnTo>
                    <a:pt x="486" y="3891"/>
                  </a:lnTo>
                  <a:lnTo>
                    <a:pt x="493" y="3931"/>
                  </a:lnTo>
                  <a:lnTo>
                    <a:pt x="501" y="3970"/>
                  </a:lnTo>
                  <a:lnTo>
                    <a:pt x="509" y="4008"/>
                  </a:lnTo>
                  <a:lnTo>
                    <a:pt x="519" y="4046"/>
                  </a:lnTo>
                  <a:lnTo>
                    <a:pt x="529" y="4085"/>
                  </a:lnTo>
                  <a:lnTo>
                    <a:pt x="540" y="4122"/>
                  </a:lnTo>
                  <a:lnTo>
                    <a:pt x="552" y="4159"/>
                  </a:lnTo>
                  <a:lnTo>
                    <a:pt x="565" y="4196"/>
                  </a:lnTo>
                  <a:lnTo>
                    <a:pt x="579" y="4233"/>
                  </a:lnTo>
                  <a:lnTo>
                    <a:pt x="593" y="4268"/>
                  </a:lnTo>
                  <a:lnTo>
                    <a:pt x="609" y="4304"/>
                  </a:lnTo>
                  <a:lnTo>
                    <a:pt x="625" y="4339"/>
                  </a:lnTo>
                  <a:lnTo>
                    <a:pt x="642" y="4373"/>
                  </a:lnTo>
                  <a:lnTo>
                    <a:pt x="661" y="4407"/>
                  </a:lnTo>
                  <a:lnTo>
                    <a:pt x="679" y="4440"/>
                  </a:lnTo>
                  <a:lnTo>
                    <a:pt x="698" y="4474"/>
                  </a:lnTo>
                  <a:lnTo>
                    <a:pt x="719" y="4507"/>
                  </a:lnTo>
                  <a:lnTo>
                    <a:pt x="740" y="4538"/>
                  </a:lnTo>
                  <a:lnTo>
                    <a:pt x="761" y="4570"/>
                  </a:lnTo>
                  <a:lnTo>
                    <a:pt x="785" y="4600"/>
                  </a:lnTo>
                  <a:lnTo>
                    <a:pt x="807" y="4631"/>
                  </a:lnTo>
                  <a:lnTo>
                    <a:pt x="832" y="4660"/>
                  </a:lnTo>
                  <a:lnTo>
                    <a:pt x="856" y="4690"/>
                  </a:lnTo>
                  <a:lnTo>
                    <a:pt x="882" y="4718"/>
                  </a:lnTo>
                  <a:lnTo>
                    <a:pt x="907" y="4746"/>
                  </a:lnTo>
                  <a:lnTo>
                    <a:pt x="935" y="4773"/>
                  </a:lnTo>
                  <a:lnTo>
                    <a:pt x="961" y="4800"/>
                  </a:lnTo>
                  <a:lnTo>
                    <a:pt x="990" y="4826"/>
                  </a:lnTo>
                  <a:lnTo>
                    <a:pt x="1018" y="4852"/>
                  </a:lnTo>
                  <a:lnTo>
                    <a:pt x="1047" y="4876"/>
                  </a:lnTo>
                  <a:lnTo>
                    <a:pt x="1077" y="4900"/>
                  </a:lnTo>
                  <a:lnTo>
                    <a:pt x="1107" y="4923"/>
                  </a:lnTo>
                  <a:lnTo>
                    <a:pt x="1138" y="4946"/>
                  </a:lnTo>
                  <a:lnTo>
                    <a:pt x="1170" y="4968"/>
                  </a:lnTo>
                  <a:lnTo>
                    <a:pt x="1201" y="4988"/>
                  </a:lnTo>
                  <a:lnTo>
                    <a:pt x="1234" y="5009"/>
                  </a:lnTo>
                  <a:lnTo>
                    <a:pt x="1267" y="5028"/>
                  </a:lnTo>
                  <a:lnTo>
                    <a:pt x="1300" y="5047"/>
                  </a:lnTo>
                  <a:lnTo>
                    <a:pt x="1335" y="5065"/>
                  </a:lnTo>
                  <a:lnTo>
                    <a:pt x="1370" y="5082"/>
                  </a:lnTo>
                  <a:lnTo>
                    <a:pt x="1404" y="5098"/>
                  </a:lnTo>
                  <a:lnTo>
                    <a:pt x="1440" y="5114"/>
                  </a:lnTo>
                  <a:lnTo>
                    <a:pt x="1476" y="5129"/>
                  </a:lnTo>
                  <a:lnTo>
                    <a:pt x="1512" y="5142"/>
                  </a:lnTo>
                  <a:lnTo>
                    <a:pt x="1549" y="5155"/>
                  </a:lnTo>
                  <a:lnTo>
                    <a:pt x="1586" y="5168"/>
                  </a:lnTo>
                  <a:lnTo>
                    <a:pt x="1623" y="5179"/>
                  </a:lnTo>
                  <a:lnTo>
                    <a:pt x="1661" y="5189"/>
                  </a:lnTo>
                  <a:lnTo>
                    <a:pt x="1700" y="5198"/>
                  </a:lnTo>
                  <a:lnTo>
                    <a:pt x="1738" y="5206"/>
                  </a:lnTo>
                  <a:lnTo>
                    <a:pt x="1777" y="5214"/>
                  </a:lnTo>
                  <a:lnTo>
                    <a:pt x="1817" y="5221"/>
                  </a:lnTo>
                  <a:lnTo>
                    <a:pt x="1855" y="5227"/>
                  </a:lnTo>
                  <a:lnTo>
                    <a:pt x="1896" y="5231"/>
                  </a:lnTo>
                  <a:lnTo>
                    <a:pt x="1936" y="5235"/>
                  </a:lnTo>
                  <a:lnTo>
                    <a:pt x="1977" y="5237"/>
                  </a:lnTo>
                  <a:lnTo>
                    <a:pt x="2017" y="5239"/>
                  </a:lnTo>
                  <a:lnTo>
                    <a:pt x="2058" y="5239"/>
                  </a:lnTo>
                  <a:lnTo>
                    <a:pt x="2099" y="5239"/>
                  </a:lnTo>
                  <a:lnTo>
                    <a:pt x="2141" y="5237"/>
                  </a:lnTo>
                  <a:lnTo>
                    <a:pt x="2180" y="5235"/>
                  </a:lnTo>
                  <a:lnTo>
                    <a:pt x="2221" y="5231"/>
                  </a:lnTo>
                  <a:lnTo>
                    <a:pt x="2261" y="5227"/>
                  </a:lnTo>
                  <a:lnTo>
                    <a:pt x="2301" y="5221"/>
                  </a:lnTo>
                  <a:lnTo>
                    <a:pt x="2339" y="5214"/>
                  </a:lnTo>
                  <a:lnTo>
                    <a:pt x="2379" y="5206"/>
                  </a:lnTo>
                  <a:lnTo>
                    <a:pt x="2418" y="5198"/>
                  </a:lnTo>
                  <a:lnTo>
                    <a:pt x="2456" y="5189"/>
                  </a:lnTo>
                  <a:lnTo>
                    <a:pt x="2494" y="5179"/>
                  </a:lnTo>
                  <a:lnTo>
                    <a:pt x="2531" y="5168"/>
                  </a:lnTo>
                  <a:lnTo>
                    <a:pt x="2569" y="5155"/>
                  </a:lnTo>
                  <a:lnTo>
                    <a:pt x="2605" y="5142"/>
                  </a:lnTo>
                  <a:lnTo>
                    <a:pt x="2642" y="5129"/>
                  </a:lnTo>
                  <a:lnTo>
                    <a:pt x="2678" y="5114"/>
                  </a:lnTo>
                  <a:lnTo>
                    <a:pt x="2713" y="5098"/>
                  </a:lnTo>
                  <a:lnTo>
                    <a:pt x="2748" y="5082"/>
                  </a:lnTo>
                  <a:lnTo>
                    <a:pt x="2783" y="5065"/>
                  </a:lnTo>
                  <a:lnTo>
                    <a:pt x="2816" y="5047"/>
                  </a:lnTo>
                  <a:lnTo>
                    <a:pt x="2850" y="5028"/>
                  </a:lnTo>
                  <a:lnTo>
                    <a:pt x="2883" y="5009"/>
                  </a:lnTo>
                  <a:lnTo>
                    <a:pt x="2915" y="4988"/>
                  </a:lnTo>
                  <a:lnTo>
                    <a:pt x="2948" y="4968"/>
                  </a:lnTo>
                  <a:lnTo>
                    <a:pt x="2979" y="4946"/>
                  </a:lnTo>
                  <a:lnTo>
                    <a:pt x="3010" y="4923"/>
                  </a:lnTo>
                  <a:lnTo>
                    <a:pt x="3040" y="4900"/>
                  </a:lnTo>
                  <a:lnTo>
                    <a:pt x="3070" y="4876"/>
                  </a:lnTo>
                  <a:lnTo>
                    <a:pt x="3099" y="4852"/>
                  </a:lnTo>
                  <a:lnTo>
                    <a:pt x="3128" y="4826"/>
                  </a:lnTo>
                  <a:lnTo>
                    <a:pt x="3155" y="4800"/>
                  </a:lnTo>
                  <a:lnTo>
                    <a:pt x="3183" y="4773"/>
                  </a:lnTo>
                  <a:lnTo>
                    <a:pt x="3209" y="4746"/>
                  </a:lnTo>
                  <a:lnTo>
                    <a:pt x="3236" y="4718"/>
                  </a:lnTo>
                  <a:lnTo>
                    <a:pt x="3260" y="4690"/>
                  </a:lnTo>
                  <a:lnTo>
                    <a:pt x="3286" y="4660"/>
                  </a:lnTo>
                  <a:lnTo>
                    <a:pt x="3309" y="4631"/>
                  </a:lnTo>
                  <a:lnTo>
                    <a:pt x="3333" y="4600"/>
                  </a:lnTo>
                  <a:lnTo>
                    <a:pt x="3355" y="4570"/>
                  </a:lnTo>
                  <a:lnTo>
                    <a:pt x="3376" y="4538"/>
                  </a:lnTo>
                  <a:lnTo>
                    <a:pt x="3398" y="4507"/>
                  </a:lnTo>
                  <a:lnTo>
                    <a:pt x="3418" y="4474"/>
                  </a:lnTo>
                  <a:lnTo>
                    <a:pt x="3438" y="4440"/>
                  </a:lnTo>
                  <a:lnTo>
                    <a:pt x="3457" y="4407"/>
                  </a:lnTo>
                  <a:lnTo>
                    <a:pt x="3474" y="4373"/>
                  </a:lnTo>
                  <a:lnTo>
                    <a:pt x="3492" y="4339"/>
                  </a:lnTo>
                  <a:lnTo>
                    <a:pt x="3508" y="4304"/>
                  </a:lnTo>
                  <a:lnTo>
                    <a:pt x="3523" y="4268"/>
                  </a:lnTo>
                  <a:lnTo>
                    <a:pt x="3538" y="4233"/>
                  </a:lnTo>
                  <a:lnTo>
                    <a:pt x="3552" y="4196"/>
                  </a:lnTo>
                  <a:lnTo>
                    <a:pt x="3565" y="4159"/>
                  </a:lnTo>
                  <a:lnTo>
                    <a:pt x="3577" y="4122"/>
                  </a:lnTo>
                  <a:lnTo>
                    <a:pt x="3588" y="4085"/>
                  </a:lnTo>
                  <a:lnTo>
                    <a:pt x="3599" y="4046"/>
                  </a:lnTo>
                  <a:lnTo>
                    <a:pt x="3608" y="4008"/>
                  </a:lnTo>
                  <a:lnTo>
                    <a:pt x="3616" y="3970"/>
                  </a:lnTo>
                  <a:lnTo>
                    <a:pt x="3624" y="3931"/>
                  </a:lnTo>
                  <a:lnTo>
                    <a:pt x="3630" y="3891"/>
                  </a:lnTo>
                  <a:lnTo>
                    <a:pt x="3635" y="3852"/>
                  </a:lnTo>
                  <a:lnTo>
                    <a:pt x="3640" y="3812"/>
                  </a:lnTo>
                  <a:lnTo>
                    <a:pt x="3643" y="3771"/>
                  </a:lnTo>
                  <a:lnTo>
                    <a:pt x="3646" y="3731"/>
                  </a:lnTo>
                  <a:lnTo>
                    <a:pt x="3648" y="3691"/>
                  </a:lnTo>
                  <a:lnTo>
                    <a:pt x="3648" y="3649"/>
                  </a:lnTo>
                  <a:lnTo>
                    <a:pt x="3647" y="3601"/>
                  </a:lnTo>
                  <a:lnTo>
                    <a:pt x="3645" y="3552"/>
                  </a:lnTo>
                  <a:lnTo>
                    <a:pt x="3642" y="3504"/>
                  </a:lnTo>
                  <a:lnTo>
                    <a:pt x="3637" y="3457"/>
                  </a:lnTo>
                  <a:lnTo>
                    <a:pt x="3631" y="3411"/>
                  </a:lnTo>
                  <a:lnTo>
                    <a:pt x="3623" y="3364"/>
                  </a:lnTo>
                  <a:lnTo>
                    <a:pt x="3614" y="3318"/>
                  </a:lnTo>
                  <a:lnTo>
                    <a:pt x="3604" y="3272"/>
                  </a:lnTo>
                  <a:lnTo>
                    <a:pt x="3591" y="3227"/>
                  </a:lnTo>
                  <a:lnTo>
                    <a:pt x="3579" y="3182"/>
                  </a:lnTo>
                  <a:lnTo>
                    <a:pt x="3565" y="3139"/>
                  </a:lnTo>
                  <a:lnTo>
                    <a:pt x="3550" y="3095"/>
                  </a:lnTo>
                  <a:lnTo>
                    <a:pt x="3532" y="3052"/>
                  </a:lnTo>
                  <a:lnTo>
                    <a:pt x="3515" y="3010"/>
                  </a:lnTo>
                  <a:lnTo>
                    <a:pt x="3496" y="2969"/>
                  </a:lnTo>
                  <a:lnTo>
                    <a:pt x="3475" y="2928"/>
                  </a:lnTo>
                  <a:lnTo>
                    <a:pt x="3454" y="2887"/>
                  </a:lnTo>
                  <a:lnTo>
                    <a:pt x="3431" y="2847"/>
                  </a:lnTo>
                  <a:lnTo>
                    <a:pt x="3408" y="2809"/>
                  </a:lnTo>
                  <a:lnTo>
                    <a:pt x="3384" y="2771"/>
                  </a:lnTo>
                  <a:lnTo>
                    <a:pt x="3358" y="2733"/>
                  </a:lnTo>
                  <a:lnTo>
                    <a:pt x="3332" y="2697"/>
                  </a:lnTo>
                  <a:lnTo>
                    <a:pt x="3304" y="2661"/>
                  </a:lnTo>
                  <a:lnTo>
                    <a:pt x="3276" y="2626"/>
                  </a:lnTo>
                  <a:lnTo>
                    <a:pt x="3246" y="2592"/>
                  </a:lnTo>
                  <a:lnTo>
                    <a:pt x="3215" y="2559"/>
                  </a:lnTo>
                  <a:lnTo>
                    <a:pt x="3184" y="2526"/>
                  </a:lnTo>
                  <a:lnTo>
                    <a:pt x="3151" y="2495"/>
                  </a:lnTo>
                  <a:lnTo>
                    <a:pt x="3118" y="2464"/>
                  </a:lnTo>
                  <a:lnTo>
                    <a:pt x="3084" y="2435"/>
                  </a:lnTo>
                  <a:lnTo>
                    <a:pt x="3049" y="2406"/>
                  </a:lnTo>
                  <a:lnTo>
                    <a:pt x="3014" y="2378"/>
                  </a:lnTo>
                  <a:lnTo>
                    <a:pt x="3666" y="1453"/>
                  </a:lnTo>
                  <a:lnTo>
                    <a:pt x="3666" y="761"/>
                  </a:lnTo>
                  <a:lnTo>
                    <a:pt x="2496" y="761"/>
                  </a:lnTo>
                  <a:lnTo>
                    <a:pt x="2496" y="2121"/>
                  </a:lnTo>
                  <a:close/>
                  <a:moveTo>
                    <a:pt x="3080" y="3649"/>
                  </a:moveTo>
                  <a:lnTo>
                    <a:pt x="3080" y="3649"/>
                  </a:lnTo>
                  <a:lnTo>
                    <a:pt x="3079" y="3675"/>
                  </a:lnTo>
                  <a:lnTo>
                    <a:pt x="3078" y="3702"/>
                  </a:lnTo>
                  <a:lnTo>
                    <a:pt x="3077" y="3727"/>
                  </a:lnTo>
                  <a:lnTo>
                    <a:pt x="3074" y="3754"/>
                  </a:lnTo>
                  <a:lnTo>
                    <a:pt x="3072" y="3779"/>
                  </a:lnTo>
                  <a:lnTo>
                    <a:pt x="3068" y="3805"/>
                  </a:lnTo>
                  <a:lnTo>
                    <a:pt x="3064" y="3829"/>
                  </a:lnTo>
                  <a:lnTo>
                    <a:pt x="3059" y="3855"/>
                  </a:lnTo>
                  <a:lnTo>
                    <a:pt x="3053" y="3879"/>
                  </a:lnTo>
                  <a:lnTo>
                    <a:pt x="3047" y="3905"/>
                  </a:lnTo>
                  <a:lnTo>
                    <a:pt x="3041" y="3928"/>
                  </a:lnTo>
                  <a:lnTo>
                    <a:pt x="3033" y="3952"/>
                  </a:lnTo>
                  <a:lnTo>
                    <a:pt x="3026" y="3976"/>
                  </a:lnTo>
                  <a:lnTo>
                    <a:pt x="3018" y="4000"/>
                  </a:lnTo>
                  <a:lnTo>
                    <a:pt x="3009" y="4023"/>
                  </a:lnTo>
                  <a:lnTo>
                    <a:pt x="3000" y="4046"/>
                  </a:lnTo>
                  <a:lnTo>
                    <a:pt x="2979" y="4091"/>
                  </a:lnTo>
                  <a:lnTo>
                    <a:pt x="2956" y="4136"/>
                  </a:lnTo>
                  <a:lnTo>
                    <a:pt x="2931" y="4179"/>
                  </a:lnTo>
                  <a:lnTo>
                    <a:pt x="2905" y="4219"/>
                  </a:lnTo>
                  <a:lnTo>
                    <a:pt x="2876" y="4260"/>
                  </a:lnTo>
                  <a:lnTo>
                    <a:pt x="2846" y="4299"/>
                  </a:lnTo>
                  <a:lnTo>
                    <a:pt x="2814" y="4335"/>
                  </a:lnTo>
                  <a:lnTo>
                    <a:pt x="2780" y="4371"/>
                  </a:lnTo>
                  <a:lnTo>
                    <a:pt x="2745" y="4405"/>
                  </a:lnTo>
                  <a:lnTo>
                    <a:pt x="2707" y="4437"/>
                  </a:lnTo>
                  <a:lnTo>
                    <a:pt x="2669" y="4467"/>
                  </a:lnTo>
                  <a:lnTo>
                    <a:pt x="2629" y="4495"/>
                  </a:lnTo>
                  <a:lnTo>
                    <a:pt x="2588" y="4522"/>
                  </a:lnTo>
                  <a:lnTo>
                    <a:pt x="2545" y="4547"/>
                  </a:lnTo>
                  <a:lnTo>
                    <a:pt x="2500" y="4570"/>
                  </a:lnTo>
                  <a:lnTo>
                    <a:pt x="2456" y="4590"/>
                  </a:lnTo>
                  <a:lnTo>
                    <a:pt x="2432" y="4599"/>
                  </a:lnTo>
                  <a:lnTo>
                    <a:pt x="2410" y="4608"/>
                  </a:lnTo>
                  <a:lnTo>
                    <a:pt x="2385" y="4617"/>
                  </a:lnTo>
                  <a:lnTo>
                    <a:pt x="2362" y="4625"/>
                  </a:lnTo>
                  <a:lnTo>
                    <a:pt x="2337" y="4632"/>
                  </a:lnTo>
                  <a:lnTo>
                    <a:pt x="2313" y="4638"/>
                  </a:lnTo>
                  <a:lnTo>
                    <a:pt x="2288" y="4644"/>
                  </a:lnTo>
                  <a:lnTo>
                    <a:pt x="2264" y="4649"/>
                  </a:lnTo>
                  <a:lnTo>
                    <a:pt x="2239" y="4654"/>
                  </a:lnTo>
                  <a:lnTo>
                    <a:pt x="2214" y="4658"/>
                  </a:lnTo>
                  <a:lnTo>
                    <a:pt x="2189" y="4662"/>
                  </a:lnTo>
                  <a:lnTo>
                    <a:pt x="2163" y="4665"/>
                  </a:lnTo>
                  <a:lnTo>
                    <a:pt x="2137" y="4668"/>
                  </a:lnTo>
                  <a:lnTo>
                    <a:pt x="2111" y="4669"/>
                  </a:lnTo>
                  <a:lnTo>
                    <a:pt x="2085" y="4670"/>
                  </a:lnTo>
                  <a:lnTo>
                    <a:pt x="2058" y="4671"/>
                  </a:lnTo>
                  <a:lnTo>
                    <a:pt x="2032" y="4670"/>
                  </a:lnTo>
                  <a:lnTo>
                    <a:pt x="2006" y="4669"/>
                  </a:lnTo>
                  <a:lnTo>
                    <a:pt x="1980" y="4668"/>
                  </a:lnTo>
                  <a:lnTo>
                    <a:pt x="1954" y="4665"/>
                  </a:lnTo>
                  <a:lnTo>
                    <a:pt x="1929" y="4662"/>
                  </a:lnTo>
                  <a:lnTo>
                    <a:pt x="1903" y="4658"/>
                  </a:lnTo>
                  <a:lnTo>
                    <a:pt x="1878" y="4654"/>
                  </a:lnTo>
                  <a:lnTo>
                    <a:pt x="1852" y="4649"/>
                  </a:lnTo>
                  <a:lnTo>
                    <a:pt x="1828" y="4644"/>
                  </a:lnTo>
                  <a:lnTo>
                    <a:pt x="1804" y="4638"/>
                  </a:lnTo>
                  <a:lnTo>
                    <a:pt x="1779" y="4632"/>
                  </a:lnTo>
                  <a:lnTo>
                    <a:pt x="1755" y="4625"/>
                  </a:lnTo>
                  <a:lnTo>
                    <a:pt x="1731" y="4617"/>
                  </a:lnTo>
                  <a:lnTo>
                    <a:pt x="1708" y="4608"/>
                  </a:lnTo>
                  <a:lnTo>
                    <a:pt x="1684" y="4599"/>
                  </a:lnTo>
                  <a:lnTo>
                    <a:pt x="1661" y="4590"/>
                  </a:lnTo>
                  <a:lnTo>
                    <a:pt x="1616" y="4570"/>
                  </a:lnTo>
                  <a:lnTo>
                    <a:pt x="1572" y="4547"/>
                  </a:lnTo>
                  <a:lnTo>
                    <a:pt x="1530" y="4522"/>
                  </a:lnTo>
                  <a:lnTo>
                    <a:pt x="1488" y="4495"/>
                  </a:lnTo>
                  <a:lnTo>
                    <a:pt x="1448" y="4467"/>
                  </a:lnTo>
                  <a:lnTo>
                    <a:pt x="1409" y="4437"/>
                  </a:lnTo>
                  <a:lnTo>
                    <a:pt x="1373" y="4405"/>
                  </a:lnTo>
                  <a:lnTo>
                    <a:pt x="1337" y="4371"/>
                  </a:lnTo>
                  <a:lnTo>
                    <a:pt x="1303" y="4335"/>
                  </a:lnTo>
                  <a:lnTo>
                    <a:pt x="1271" y="4299"/>
                  </a:lnTo>
                  <a:lnTo>
                    <a:pt x="1240" y="4260"/>
                  </a:lnTo>
                  <a:lnTo>
                    <a:pt x="1212" y="4219"/>
                  </a:lnTo>
                  <a:lnTo>
                    <a:pt x="1185" y="4179"/>
                  </a:lnTo>
                  <a:lnTo>
                    <a:pt x="1161" y="4136"/>
                  </a:lnTo>
                  <a:lnTo>
                    <a:pt x="1138" y="4091"/>
                  </a:lnTo>
                  <a:lnTo>
                    <a:pt x="1118" y="4046"/>
                  </a:lnTo>
                  <a:lnTo>
                    <a:pt x="1108" y="4023"/>
                  </a:lnTo>
                  <a:lnTo>
                    <a:pt x="1100" y="4000"/>
                  </a:lnTo>
                  <a:lnTo>
                    <a:pt x="1091" y="3976"/>
                  </a:lnTo>
                  <a:lnTo>
                    <a:pt x="1083" y="3952"/>
                  </a:lnTo>
                  <a:lnTo>
                    <a:pt x="1076" y="3928"/>
                  </a:lnTo>
                  <a:lnTo>
                    <a:pt x="1069" y="3905"/>
                  </a:lnTo>
                  <a:lnTo>
                    <a:pt x="1064" y="3879"/>
                  </a:lnTo>
                  <a:lnTo>
                    <a:pt x="1058" y="3855"/>
                  </a:lnTo>
                  <a:lnTo>
                    <a:pt x="1053" y="3829"/>
                  </a:lnTo>
                  <a:lnTo>
                    <a:pt x="1049" y="3805"/>
                  </a:lnTo>
                  <a:lnTo>
                    <a:pt x="1046" y="3779"/>
                  </a:lnTo>
                  <a:lnTo>
                    <a:pt x="1043" y="3754"/>
                  </a:lnTo>
                  <a:lnTo>
                    <a:pt x="1041" y="3727"/>
                  </a:lnTo>
                  <a:lnTo>
                    <a:pt x="1038" y="3702"/>
                  </a:lnTo>
                  <a:lnTo>
                    <a:pt x="1037" y="3675"/>
                  </a:lnTo>
                  <a:lnTo>
                    <a:pt x="1037" y="3649"/>
                  </a:lnTo>
                  <a:lnTo>
                    <a:pt x="1037" y="3622"/>
                  </a:lnTo>
                  <a:lnTo>
                    <a:pt x="1038" y="3597"/>
                  </a:lnTo>
                  <a:lnTo>
                    <a:pt x="1041" y="3571"/>
                  </a:lnTo>
                  <a:lnTo>
                    <a:pt x="1043" y="3545"/>
                  </a:lnTo>
                  <a:lnTo>
                    <a:pt x="1046" y="3520"/>
                  </a:lnTo>
                  <a:lnTo>
                    <a:pt x="1049" y="3494"/>
                  </a:lnTo>
                  <a:lnTo>
                    <a:pt x="1053" y="3469"/>
                  </a:lnTo>
                  <a:lnTo>
                    <a:pt x="1058" y="3444"/>
                  </a:lnTo>
                  <a:lnTo>
                    <a:pt x="1064" y="3419"/>
                  </a:lnTo>
                  <a:lnTo>
                    <a:pt x="1069" y="3394"/>
                  </a:lnTo>
                  <a:lnTo>
                    <a:pt x="1076" y="3370"/>
                  </a:lnTo>
                  <a:lnTo>
                    <a:pt x="1083" y="3346"/>
                  </a:lnTo>
                  <a:lnTo>
                    <a:pt x="1091" y="3322"/>
                  </a:lnTo>
                  <a:lnTo>
                    <a:pt x="1100" y="3299"/>
                  </a:lnTo>
                  <a:lnTo>
                    <a:pt x="1108" y="3275"/>
                  </a:lnTo>
                  <a:lnTo>
                    <a:pt x="1118" y="3252"/>
                  </a:lnTo>
                  <a:lnTo>
                    <a:pt x="1138" y="3207"/>
                  </a:lnTo>
                  <a:lnTo>
                    <a:pt x="1161" y="3163"/>
                  </a:lnTo>
                  <a:lnTo>
                    <a:pt x="1185" y="3120"/>
                  </a:lnTo>
                  <a:lnTo>
                    <a:pt x="1212" y="3079"/>
                  </a:lnTo>
                  <a:lnTo>
                    <a:pt x="1240" y="3039"/>
                  </a:lnTo>
                  <a:lnTo>
                    <a:pt x="1271" y="3000"/>
                  </a:lnTo>
                  <a:lnTo>
                    <a:pt x="1303" y="2963"/>
                  </a:lnTo>
                  <a:lnTo>
                    <a:pt x="1337" y="2928"/>
                  </a:lnTo>
                  <a:lnTo>
                    <a:pt x="1373" y="2894"/>
                  </a:lnTo>
                  <a:lnTo>
                    <a:pt x="1409" y="2862"/>
                  </a:lnTo>
                  <a:lnTo>
                    <a:pt x="1448" y="2831"/>
                  </a:lnTo>
                  <a:lnTo>
                    <a:pt x="1488" y="2802"/>
                  </a:lnTo>
                  <a:lnTo>
                    <a:pt x="1530" y="2776"/>
                  </a:lnTo>
                  <a:lnTo>
                    <a:pt x="1572" y="2752"/>
                  </a:lnTo>
                  <a:lnTo>
                    <a:pt x="1616" y="2729"/>
                  </a:lnTo>
                  <a:lnTo>
                    <a:pt x="1661" y="2709"/>
                  </a:lnTo>
                  <a:lnTo>
                    <a:pt x="1684" y="2700"/>
                  </a:lnTo>
                  <a:lnTo>
                    <a:pt x="1708" y="2690"/>
                  </a:lnTo>
                  <a:lnTo>
                    <a:pt x="1731" y="2682"/>
                  </a:lnTo>
                  <a:lnTo>
                    <a:pt x="1755" y="2674"/>
                  </a:lnTo>
                  <a:lnTo>
                    <a:pt x="1779" y="2667"/>
                  </a:lnTo>
                  <a:lnTo>
                    <a:pt x="1804" y="2661"/>
                  </a:lnTo>
                  <a:lnTo>
                    <a:pt x="1828" y="2655"/>
                  </a:lnTo>
                  <a:lnTo>
                    <a:pt x="1852" y="2649"/>
                  </a:lnTo>
                  <a:lnTo>
                    <a:pt x="1878" y="2645"/>
                  </a:lnTo>
                  <a:lnTo>
                    <a:pt x="1903" y="2640"/>
                  </a:lnTo>
                  <a:lnTo>
                    <a:pt x="1929" y="2636"/>
                  </a:lnTo>
                  <a:lnTo>
                    <a:pt x="1954" y="2633"/>
                  </a:lnTo>
                  <a:lnTo>
                    <a:pt x="1980" y="2631"/>
                  </a:lnTo>
                  <a:lnTo>
                    <a:pt x="2006" y="2629"/>
                  </a:lnTo>
                  <a:lnTo>
                    <a:pt x="2032" y="2628"/>
                  </a:lnTo>
                  <a:lnTo>
                    <a:pt x="2058" y="2628"/>
                  </a:lnTo>
                  <a:lnTo>
                    <a:pt x="2085" y="2628"/>
                  </a:lnTo>
                  <a:lnTo>
                    <a:pt x="2111" y="2629"/>
                  </a:lnTo>
                  <a:lnTo>
                    <a:pt x="2137" y="2631"/>
                  </a:lnTo>
                  <a:lnTo>
                    <a:pt x="2163" y="2633"/>
                  </a:lnTo>
                  <a:lnTo>
                    <a:pt x="2189" y="2636"/>
                  </a:lnTo>
                  <a:lnTo>
                    <a:pt x="2214" y="2640"/>
                  </a:lnTo>
                  <a:lnTo>
                    <a:pt x="2239" y="2645"/>
                  </a:lnTo>
                  <a:lnTo>
                    <a:pt x="2264" y="2649"/>
                  </a:lnTo>
                  <a:lnTo>
                    <a:pt x="2288" y="2655"/>
                  </a:lnTo>
                  <a:lnTo>
                    <a:pt x="2313" y="2661"/>
                  </a:lnTo>
                  <a:lnTo>
                    <a:pt x="2337" y="2667"/>
                  </a:lnTo>
                  <a:lnTo>
                    <a:pt x="2362" y="2674"/>
                  </a:lnTo>
                  <a:lnTo>
                    <a:pt x="2385" y="2682"/>
                  </a:lnTo>
                  <a:lnTo>
                    <a:pt x="2410" y="2690"/>
                  </a:lnTo>
                  <a:lnTo>
                    <a:pt x="2432" y="2700"/>
                  </a:lnTo>
                  <a:lnTo>
                    <a:pt x="2456" y="2709"/>
                  </a:lnTo>
                  <a:lnTo>
                    <a:pt x="2500" y="2729"/>
                  </a:lnTo>
                  <a:lnTo>
                    <a:pt x="2545" y="2752"/>
                  </a:lnTo>
                  <a:lnTo>
                    <a:pt x="2588" y="2776"/>
                  </a:lnTo>
                  <a:lnTo>
                    <a:pt x="2629" y="2802"/>
                  </a:lnTo>
                  <a:lnTo>
                    <a:pt x="2669" y="2831"/>
                  </a:lnTo>
                  <a:lnTo>
                    <a:pt x="2707" y="2862"/>
                  </a:lnTo>
                  <a:lnTo>
                    <a:pt x="2745" y="2894"/>
                  </a:lnTo>
                  <a:lnTo>
                    <a:pt x="2780" y="2928"/>
                  </a:lnTo>
                  <a:lnTo>
                    <a:pt x="2814" y="2963"/>
                  </a:lnTo>
                  <a:lnTo>
                    <a:pt x="2846" y="3000"/>
                  </a:lnTo>
                  <a:lnTo>
                    <a:pt x="2876" y="3039"/>
                  </a:lnTo>
                  <a:lnTo>
                    <a:pt x="2905" y="3079"/>
                  </a:lnTo>
                  <a:lnTo>
                    <a:pt x="2931" y="3120"/>
                  </a:lnTo>
                  <a:lnTo>
                    <a:pt x="2956" y="3163"/>
                  </a:lnTo>
                  <a:lnTo>
                    <a:pt x="2979" y="3207"/>
                  </a:lnTo>
                  <a:lnTo>
                    <a:pt x="3000" y="3252"/>
                  </a:lnTo>
                  <a:lnTo>
                    <a:pt x="3009" y="3275"/>
                  </a:lnTo>
                  <a:lnTo>
                    <a:pt x="3018" y="3299"/>
                  </a:lnTo>
                  <a:lnTo>
                    <a:pt x="3026" y="3322"/>
                  </a:lnTo>
                  <a:lnTo>
                    <a:pt x="3033" y="3346"/>
                  </a:lnTo>
                  <a:lnTo>
                    <a:pt x="3041" y="3370"/>
                  </a:lnTo>
                  <a:lnTo>
                    <a:pt x="3047" y="3394"/>
                  </a:lnTo>
                  <a:lnTo>
                    <a:pt x="3053" y="3419"/>
                  </a:lnTo>
                  <a:lnTo>
                    <a:pt x="3059" y="3444"/>
                  </a:lnTo>
                  <a:lnTo>
                    <a:pt x="3064" y="3469"/>
                  </a:lnTo>
                  <a:lnTo>
                    <a:pt x="3068" y="3494"/>
                  </a:lnTo>
                  <a:lnTo>
                    <a:pt x="3072" y="3520"/>
                  </a:lnTo>
                  <a:lnTo>
                    <a:pt x="3074" y="3545"/>
                  </a:lnTo>
                  <a:lnTo>
                    <a:pt x="3077" y="3571"/>
                  </a:lnTo>
                  <a:lnTo>
                    <a:pt x="3078" y="3597"/>
                  </a:lnTo>
                  <a:lnTo>
                    <a:pt x="3079" y="3622"/>
                  </a:lnTo>
                  <a:lnTo>
                    <a:pt x="3080" y="3649"/>
                  </a:lnTo>
                  <a:close/>
                  <a:moveTo>
                    <a:pt x="0" y="0"/>
                  </a:moveTo>
                  <a:lnTo>
                    <a:pt x="0" y="462"/>
                  </a:lnTo>
                  <a:lnTo>
                    <a:pt x="4116" y="462"/>
                  </a:lnTo>
                  <a:lnTo>
                    <a:pt x="4116" y="0"/>
                  </a:lnTo>
                  <a:lnTo>
                    <a:pt x="0" y="0"/>
                  </a:lnTo>
                  <a:close/>
                  <a:moveTo>
                    <a:pt x="2024" y="2698"/>
                  </a:moveTo>
                  <a:lnTo>
                    <a:pt x="1820" y="3321"/>
                  </a:lnTo>
                  <a:lnTo>
                    <a:pt x="1165" y="3321"/>
                  </a:lnTo>
                  <a:lnTo>
                    <a:pt x="1159" y="3321"/>
                  </a:lnTo>
                  <a:lnTo>
                    <a:pt x="1154" y="3323"/>
                  </a:lnTo>
                  <a:lnTo>
                    <a:pt x="1149" y="3325"/>
                  </a:lnTo>
                  <a:lnTo>
                    <a:pt x="1143" y="3328"/>
                  </a:lnTo>
                  <a:lnTo>
                    <a:pt x="1139" y="3331"/>
                  </a:lnTo>
                  <a:lnTo>
                    <a:pt x="1135" y="3335"/>
                  </a:lnTo>
                  <a:lnTo>
                    <a:pt x="1133" y="3340"/>
                  </a:lnTo>
                  <a:lnTo>
                    <a:pt x="1130" y="3345"/>
                  </a:lnTo>
                  <a:lnTo>
                    <a:pt x="1129" y="3352"/>
                  </a:lnTo>
                  <a:lnTo>
                    <a:pt x="1129" y="3357"/>
                  </a:lnTo>
                  <a:lnTo>
                    <a:pt x="1129" y="3363"/>
                  </a:lnTo>
                  <a:lnTo>
                    <a:pt x="1130" y="3368"/>
                  </a:lnTo>
                  <a:lnTo>
                    <a:pt x="1132" y="3373"/>
                  </a:lnTo>
                  <a:lnTo>
                    <a:pt x="1135" y="3378"/>
                  </a:lnTo>
                  <a:lnTo>
                    <a:pt x="1139" y="3382"/>
                  </a:lnTo>
                  <a:lnTo>
                    <a:pt x="1143" y="3386"/>
                  </a:lnTo>
                  <a:lnTo>
                    <a:pt x="1673" y="3772"/>
                  </a:lnTo>
                  <a:lnTo>
                    <a:pt x="1469" y="4400"/>
                  </a:lnTo>
                  <a:lnTo>
                    <a:pt x="1468" y="4405"/>
                  </a:lnTo>
                  <a:lnTo>
                    <a:pt x="1467" y="4411"/>
                  </a:lnTo>
                  <a:lnTo>
                    <a:pt x="1468" y="4416"/>
                  </a:lnTo>
                  <a:lnTo>
                    <a:pt x="1469" y="4422"/>
                  </a:lnTo>
                  <a:lnTo>
                    <a:pt x="1471" y="4427"/>
                  </a:lnTo>
                  <a:lnTo>
                    <a:pt x="1475" y="4431"/>
                  </a:lnTo>
                  <a:lnTo>
                    <a:pt x="1479" y="4436"/>
                  </a:lnTo>
                  <a:lnTo>
                    <a:pt x="1483" y="4439"/>
                  </a:lnTo>
                  <a:lnTo>
                    <a:pt x="1488" y="4442"/>
                  </a:lnTo>
                  <a:lnTo>
                    <a:pt x="1493" y="4444"/>
                  </a:lnTo>
                  <a:lnTo>
                    <a:pt x="1498" y="4446"/>
                  </a:lnTo>
                  <a:lnTo>
                    <a:pt x="1504" y="4446"/>
                  </a:lnTo>
                  <a:lnTo>
                    <a:pt x="1509" y="4446"/>
                  </a:lnTo>
                  <a:lnTo>
                    <a:pt x="1515" y="4444"/>
                  </a:lnTo>
                  <a:lnTo>
                    <a:pt x="1520" y="4442"/>
                  </a:lnTo>
                  <a:lnTo>
                    <a:pt x="1525" y="4439"/>
                  </a:lnTo>
                  <a:lnTo>
                    <a:pt x="2058" y="4052"/>
                  </a:lnTo>
                  <a:lnTo>
                    <a:pt x="2591" y="4439"/>
                  </a:lnTo>
                  <a:lnTo>
                    <a:pt x="2596" y="4442"/>
                  </a:lnTo>
                  <a:lnTo>
                    <a:pt x="2601" y="4444"/>
                  </a:lnTo>
                  <a:lnTo>
                    <a:pt x="2606" y="4446"/>
                  </a:lnTo>
                  <a:lnTo>
                    <a:pt x="2612" y="4446"/>
                  </a:lnTo>
                  <a:lnTo>
                    <a:pt x="2617" y="4446"/>
                  </a:lnTo>
                  <a:lnTo>
                    <a:pt x="2623" y="4444"/>
                  </a:lnTo>
                  <a:lnTo>
                    <a:pt x="2628" y="4442"/>
                  </a:lnTo>
                  <a:lnTo>
                    <a:pt x="2633" y="4439"/>
                  </a:lnTo>
                  <a:lnTo>
                    <a:pt x="2638" y="4436"/>
                  </a:lnTo>
                  <a:lnTo>
                    <a:pt x="2641" y="4431"/>
                  </a:lnTo>
                  <a:lnTo>
                    <a:pt x="2644" y="4427"/>
                  </a:lnTo>
                  <a:lnTo>
                    <a:pt x="2646" y="4422"/>
                  </a:lnTo>
                  <a:lnTo>
                    <a:pt x="2648" y="4416"/>
                  </a:lnTo>
                  <a:lnTo>
                    <a:pt x="2648" y="4411"/>
                  </a:lnTo>
                  <a:lnTo>
                    <a:pt x="2648" y="4405"/>
                  </a:lnTo>
                  <a:lnTo>
                    <a:pt x="2646" y="4400"/>
                  </a:lnTo>
                  <a:lnTo>
                    <a:pt x="2442" y="3772"/>
                  </a:lnTo>
                  <a:lnTo>
                    <a:pt x="2973" y="3386"/>
                  </a:lnTo>
                  <a:lnTo>
                    <a:pt x="2977" y="3382"/>
                  </a:lnTo>
                  <a:lnTo>
                    <a:pt x="2981" y="3378"/>
                  </a:lnTo>
                  <a:lnTo>
                    <a:pt x="2984" y="3373"/>
                  </a:lnTo>
                  <a:lnTo>
                    <a:pt x="2986" y="3368"/>
                  </a:lnTo>
                  <a:lnTo>
                    <a:pt x="2987" y="3363"/>
                  </a:lnTo>
                  <a:lnTo>
                    <a:pt x="2988" y="3357"/>
                  </a:lnTo>
                  <a:lnTo>
                    <a:pt x="2987" y="3352"/>
                  </a:lnTo>
                  <a:lnTo>
                    <a:pt x="2986" y="3345"/>
                  </a:lnTo>
                  <a:lnTo>
                    <a:pt x="2984" y="3340"/>
                  </a:lnTo>
                  <a:lnTo>
                    <a:pt x="2981" y="3335"/>
                  </a:lnTo>
                  <a:lnTo>
                    <a:pt x="2977" y="3331"/>
                  </a:lnTo>
                  <a:lnTo>
                    <a:pt x="2973" y="3328"/>
                  </a:lnTo>
                  <a:lnTo>
                    <a:pt x="2968" y="3325"/>
                  </a:lnTo>
                  <a:lnTo>
                    <a:pt x="2963" y="3323"/>
                  </a:lnTo>
                  <a:lnTo>
                    <a:pt x="2958" y="3321"/>
                  </a:lnTo>
                  <a:lnTo>
                    <a:pt x="2952" y="3321"/>
                  </a:lnTo>
                  <a:lnTo>
                    <a:pt x="2296" y="3321"/>
                  </a:lnTo>
                  <a:lnTo>
                    <a:pt x="2093" y="2698"/>
                  </a:lnTo>
                  <a:lnTo>
                    <a:pt x="2091" y="2691"/>
                  </a:lnTo>
                  <a:lnTo>
                    <a:pt x="2088" y="2687"/>
                  </a:lnTo>
                  <a:lnTo>
                    <a:pt x="2084" y="2682"/>
                  </a:lnTo>
                  <a:lnTo>
                    <a:pt x="2080" y="2679"/>
                  </a:lnTo>
                  <a:lnTo>
                    <a:pt x="2075" y="2676"/>
                  </a:lnTo>
                  <a:lnTo>
                    <a:pt x="2069" y="2674"/>
                  </a:lnTo>
                  <a:lnTo>
                    <a:pt x="2064" y="2673"/>
                  </a:lnTo>
                  <a:lnTo>
                    <a:pt x="2058" y="2672"/>
                  </a:lnTo>
                  <a:lnTo>
                    <a:pt x="2053" y="2673"/>
                  </a:lnTo>
                  <a:lnTo>
                    <a:pt x="2047" y="2674"/>
                  </a:lnTo>
                  <a:lnTo>
                    <a:pt x="2042" y="2676"/>
                  </a:lnTo>
                  <a:lnTo>
                    <a:pt x="2037" y="2679"/>
                  </a:lnTo>
                  <a:lnTo>
                    <a:pt x="2033" y="2682"/>
                  </a:lnTo>
                  <a:lnTo>
                    <a:pt x="2030" y="2687"/>
                  </a:lnTo>
                  <a:lnTo>
                    <a:pt x="2027" y="2691"/>
                  </a:lnTo>
                  <a:lnTo>
                    <a:pt x="2024" y="26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511691" y="2967958"/>
            <a:ext cx="1749964" cy="1476000"/>
            <a:chOff x="2511691" y="2967958"/>
            <a:chExt cx="1749964" cy="1476000"/>
          </a:xfrm>
        </p:grpSpPr>
        <p:grpSp>
          <p:nvGrpSpPr>
            <p:cNvPr id="15" name="组合 14"/>
            <p:cNvGrpSpPr/>
            <p:nvPr/>
          </p:nvGrpSpPr>
          <p:grpSpPr>
            <a:xfrm>
              <a:off x="2511691" y="2967958"/>
              <a:ext cx="1749964" cy="1476000"/>
              <a:chOff x="2190520" y="2967958"/>
              <a:chExt cx="1749964" cy="1476000"/>
            </a:xfrm>
          </p:grpSpPr>
          <p:sp>
            <p:nvSpPr>
              <p:cNvPr id="4" name="等腰三角形 3"/>
              <p:cNvSpPr/>
              <p:nvPr/>
            </p:nvSpPr>
            <p:spPr>
              <a:xfrm>
                <a:off x="2190520" y="2967958"/>
                <a:ext cx="1749964" cy="1476000"/>
              </a:xfrm>
              <a:prstGeom prst="triangl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190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4445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51" name="等腰三角形 50"/>
              <p:cNvSpPr>
                <a:spLocks noChangeAspect="1"/>
              </p:cNvSpPr>
              <p:nvPr/>
            </p:nvSpPr>
            <p:spPr>
              <a:xfrm>
                <a:off x="2403931" y="3206636"/>
                <a:ext cx="1323143" cy="11160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</p:grpSp>
        <p:sp>
          <p:nvSpPr>
            <p:cNvPr id="62" name="KSO_Shape"/>
            <p:cNvSpPr/>
            <p:nvPr/>
          </p:nvSpPr>
          <p:spPr bwMode="auto">
            <a:xfrm>
              <a:off x="3149747" y="3721344"/>
              <a:ext cx="462304" cy="434582"/>
            </a:xfrm>
            <a:custGeom>
              <a:avLst/>
              <a:gdLst>
                <a:gd name="T0" fmla="*/ 1290876 w 3954"/>
                <a:gd name="T1" fmla="*/ 1267471 h 3714"/>
                <a:gd name="T2" fmla="*/ 910671 w 3954"/>
                <a:gd name="T3" fmla="*/ 80641 h 3714"/>
                <a:gd name="T4" fmla="*/ 781356 w 3954"/>
                <a:gd name="T5" fmla="*/ 18679 h 3714"/>
                <a:gd name="T6" fmla="*/ 80594 w 3954"/>
                <a:gd name="T7" fmla="*/ 248300 h 3714"/>
                <a:gd name="T8" fmla="*/ 18669 w 3954"/>
                <a:gd name="T9" fmla="*/ 377690 h 3714"/>
                <a:gd name="T10" fmla="*/ 410257 w 3954"/>
                <a:gd name="T11" fmla="*/ 1575455 h 3714"/>
                <a:gd name="T12" fmla="*/ 539573 w 3954"/>
                <a:gd name="T13" fmla="*/ 1637416 h 3714"/>
                <a:gd name="T14" fmla="*/ 1228951 w 3954"/>
                <a:gd name="T15" fmla="*/ 1396405 h 3714"/>
                <a:gd name="T16" fmla="*/ 1290876 w 3954"/>
                <a:gd name="T17" fmla="*/ 1267471 h 3714"/>
                <a:gd name="T18" fmla="*/ 829621 w 3954"/>
                <a:gd name="T19" fmla="*/ 914384 h 3714"/>
                <a:gd name="T20" fmla="*/ 761321 w 3954"/>
                <a:gd name="T21" fmla="*/ 1087966 h 3714"/>
                <a:gd name="T22" fmla="*/ 593302 w 3954"/>
                <a:gd name="T23" fmla="*/ 1008692 h 3714"/>
                <a:gd name="T24" fmla="*/ 349698 w 3954"/>
                <a:gd name="T25" fmla="*/ 879758 h 3714"/>
                <a:gd name="T26" fmla="*/ 607873 w 3954"/>
                <a:gd name="T27" fmla="*/ 699342 h 3714"/>
                <a:gd name="T28" fmla="*/ 919778 w 3954"/>
                <a:gd name="T29" fmla="*/ 653326 h 3714"/>
                <a:gd name="T30" fmla="*/ 829621 w 3954"/>
                <a:gd name="T31" fmla="*/ 914384 h 3714"/>
                <a:gd name="T32" fmla="*/ 1796299 w 3954"/>
                <a:gd name="T33" fmla="*/ 1538552 h 3714"/>
                <a:gd name="T34" fmla="*/ 1740293 w 3954"/>
                <a:gd name="T35" fmla="*/ 265613 h 3714"/>
                <a:gd name="T36" fmla="*/ 1631467 w 3954"/>
                <a:gd name="T37" fmla="*/ 171760 h 3714"/>
                <a:gd name="T38" fmla="*/ 1476198 w 3954"/>
                <a:gd name="T39" fmla="*/ 174038 h 3714"/>
                <a:gd name="T40" fmla="*/ 1663341 w 3954"/>
                <a:gd name="T41" fmla="*/ 1458822 h 3714"/>
                <a:gd name="T42" fmla="*/ 1612343 w 3954"/>
                <a:gd name="T43" fmla="*/ 1542197 h 3714"/>
                <a:gd name="T44" fmla="*/ 902475 w 3954"/>
                <a:gd name="T45" fmla="*/ 1667486 h 3714"/>
                <a:gd name="T46" fmla="*/ 973963 w 3954"/>
                <a:gd name="T47" fmla="*/ 1690266 h 3714"/>
                <a:gd name="T48" fmla="*/ 1702500 w 3954"/>
                <a:gd name="T49" fmla="*/ 1646984 h 3714"/>
                <a:gd name="T50" fmla="*/ 1796299 w 3954"/>
                <a:gd name="T51" fmla="*/ 1538552 h 3714"/>
                <a:gd name="T52" fmla="*/ 1557703 w 3954"/>
                <a:gd name="T53" fmla="*/ 1389571 h 3714"/>
                <a:gd name="T54" fmla="*/ 1354623 w 3954"/>
                <a:gd name="T55" fmla="*/ 159915 h 3714"/>
                <a:gd name="T56" fmla="*/ 1236236 w 3954"/>
                <a:gd name="T57" fmla="*/ 79730 h 3714"/>
                <a:gd name="T58" fmla="*/ 1027237 w 3954"/>
                <a:gd name="T59" fmla="*/ 115266 h 3714"/>
                <a:gd name="T60" fmla="*/ 1357811 w 3954"/>
                <a:gd name="T61" fmla="*/ 1333077 h 3714"/>
                <a:gd name="T62" fmla="*/ 1316831 w 3954"/>
                <a:gd name="T63" fmla="*/ 1421919 h 3714"/>
                <a:gd name="T64" fmla="*/ 686191 w 3954"/>
                <a:gd name="T65" fmla="*/ 1631494 h 3714"/>
                <a:gd name="T66" fmla="*/ 759955 w 3954"/>
                <a:gd name="T67" fmla="*/ 1645617 h 3714"/>
                <a:gd name="T68" fmla="*/ 1477564 w 3954"/>
                <a:gd name="T69" fmla="*/ 1508482 h 3714"/>
                <a:gd name="T70" fmla="*/ 1557703 w 3954"/>
                <a:gd name="T71" fmla="*/ 1389571 h 37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954" h="3714">
                  <a:moveTo>
                    <a:pt x="2835" y="2782"/>
                  </a:moveTo>
                  <a:cubicBezTo>
                    <a:pt x="2000" y="177"/>
                    <a:pt x="2000" y="177"/>
                    <a:pt x="2000" y="177"/>
                  </a:cubicBezTo>
                  <a:cubicBezTo>
                    <a:pt x="1959" y="61"/>
                    <a:pt x="1832" y="0"/>
                    <a:pt x="1716" y="41"/>
                  </a:cubicBezTo>
                  <a:cubicBezTo>
                    <a:pt x="177" y="545"/>
                    <a:pt x="177" y="545"/>
                    <a:pt x="177" y="545"/>
                  </a:cubicBezTo>
                  <a:cubicBezTo>
                    <a:pt x="61" y="586"/>
                    <a:pt x="0" y="713"/>
                    <a:pt x="41" y="829"/>
                  </a:cubicBezTo>
                  <a:cubicBezTo>
                    <a:pt x="901" y="3458"/>
                    <a:pt x="901" y="3458"/>
                    <a:pt x="901" y="3458"/>
                  </a:cubicBezTo>
                  <a:cubicBezTo>
                    <a:pt x="942" y="3574"/>
                    <a:pt x="1069" y="3635"/>
                    <a:pt x="1185" y="3594"/>
                  </a:cubicBezTo>
                  <a:cubicBezTo>
                    <a:pt x="2699" y="3065"/>
                    <a:pt x="2699" y="3065"/>
                    <a:pt x="2699" y="3065"/>
                  </a:cubicBezTo>
                  <a:cubicBezTo>
                    <a:pt x="2815" y="3025"/>
                    <a:pt x="2876" y="2898"/>
                    <a:pt x="2835" y="2782"/>
                  </a:cubicBezTo>
                  <a:close/>
                  <a:moveTo>
                    <a:pt x="1822" y="2007"/>
                  </a:moveTo>
                  <a:cubicBezTo>
                    <a:pt x="1727" y="2153"/>
                    <a:pt x="1665" y="2329"/>
                    <a:pt x="1672" y="2388"/>
                  </a:cubicBezTo>
                  <a:cubicBezTo>
                    <a:pt x="1635" y="2339"/>
                    <a:pt x="1483" y="2251"/>
                    <a:pt x="1303" y="2214"/>
                  </a:cubicBezTo>
                  <a:cubicBezTo>
                    <a:pt x="1118" y="2176"/>
                    <a:pt x="861" y="2173"/>
                    <a:pt x="768" y="1931"/>
                  </a:cubicBezTo>
                  <a:cubicBezTo>
                    <a:pt x="597" y="1490"/>
                    <a:pt x="1024" y="1220"/>
                    <a:pt x="1335" y="1535"/>
                  </a:cubicBezTo>
                  <a:cubicBezTo>
                    <a:pt x="1347" y="1110"/>
                    <a:pt x="1844" y="995"/>
                    <a:pt x="2020" y="1434"/>
                  </a:cubicBezTo>
                  <a:cubicBezTo>
                    <a:pt x="2117" y="1675"/>
                    <a:pt x="1926" y="1847"/>
                    <a:pt x="1822" y="2007"/>
                  </a:cubicBezTo>
                  <a:close/>
                  <a:moveTo>
                    <a:pt x="3945" y="3377"/>
                  </a:moveTo>
                  <a:cubicBezTo>
                    <a:pt x="3822" y="583"/>
                    <a:pt x="3822" y="583"/>
                    <a:pt x="3822" y="583"/>
                  </a:cubicBezTo>
                  <a:cubicBezTo>
                    <a:pt x="3812" y="460"/>
                    <a:pt x="3706" y="368"/>
                    <a:pt x="3583" y="377"/>
                  </a:cubicBezTo>
                  <a:cubicBezTo>
                    <a:pt x="3583" y="377"/>
                    <a:pt x="3504" y="369"/>
                    <a:pt x="3242" y="382"/>
                  </a:cubicBezTo>
                  <a:cubicBezTo>
                    <a:pt x="3462" y="1840"/>
                    <a:pt x="3517" y="2095"/>
                    <a:pt x="3653" y="3202"/>
                  </a:cubicBezTo>
                  <a:cubicBezTo>
                    <a:pt x="3689" y="3408"/>
                    <a:pt x="3541" y="3385"/>
                    <a:pt x="3541" y="3385"/>
                  </a:cubicBezTo>
                  <a:cubicBezTo>
                    <a:pt x="3545" y="3448"/>
                    <a:pt x="2218" y="3606"/>
                    <a:pt x="1982" y="3660"/>
                  </a:cubicBezTo>
                  <a:cubicBezTo>
                    <a:pt x="2024" y="3695"/>
                    <a:pt x="2080" y="3714"/>
                    <a:pt x="2139" y="3710"/>
                  </a:cubicBezTo>
                  <a:cubicBezTo>
                    <a:pt x="3739" y="3615"/>
                    <a:pt x="3739" y="3615"/>
                    <a:pt x="3739" y="3615"/>
                  </a:cubicBezTo>
                  <a:cubicBezTo>
                    <a:pt x="3862" y="3606"/>
                    <a:pt x="3954" y="3500"/>
                    <a:pt x="3945" y="3377"/>
                  </a:cubicBezTo>
                  <a:close/>
                  <a:moveTo>
                    <a:pt x="3421" y="3050"/>
                  </a:moveTo>
                  <a:cubicBezTo>
                    <a:pt x="2975" y="351"/>
                    <a:pt x="2975" y="351"/>
                    <a:pt x="2975" y="351"/>
                  </a:cubicBezTo>
                  <a:cubicBezTo>
                    <a:pt x="2952" y="230"/>
                    <a:pt x="2835" y="152"/>
                    <a:pt x="2715" y="175"/>
                  </a:cubicBezTo>
                  <a:cubicBezTo>
                    <a:pt x="2715" y="175"/>
                    <a:pt x="2515" y="209"/>
                    <a:pt x="2256" y="253"/>
                  </a:cubicBezTo>
                  <a:cubicBezTo>
                    <a:pt x="2693" y="1645"/>
                    <a:pt x="2733" y="1840"/>
                    <a:pt x="2982" y="2926"/>
                  </a:cubicBezTo>
                  <a:cubicBezTo>
                    <a:pt x="3041" y="3126"/>
                    <a:pt x="2892" y="3121"/>
                    <a:pt x="2892" y="3121"/>
                  </a:cubicBezTo>
                  <a:cubicBezTo>
                    <a:pt x="2904" y="3183"/>
                    <a:pt x="1736" y="3500"/>
                    <a:pt x="1507" y="3581"/>
                  </a:cubicBezTo>
                  <a:cubicBezTo>
                    <a:pt x="1553" y="3611"/>
                    <a:pt x="1611" y="3623"/>
                    <a:pt x="1669" y="3612"/>
                  </a:cubicBezTo>
                  <a:cubicBezTo>
                    <a:pt x="3245" y="3311"/>
                    <a:pt x="3245" y="3311"/>
                    <a:pt x="3245" y="3311"/>
                  </a:cubicBezTo>
                  <a:cubicBezTo>
                    <a:pt x="3365" y="3287"/>
                    <a:pt x="3444" y="3171"/>
                    <a:pt x="3421" y="30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511691" y="1419622"/>
            <a:ext cx="1749964" cy="1476000"/>
            <a:chOff x="2511691" y="1419622"/>
            <a:chExt cx="1749964" cy="1476000"/>
          </a:xfrm>
        </p:grpSpPr>
        <p:grpSp>
          <p:nvGrpSpPr>
            <p:cNvPr id="16" name="组合 15"/>
            <p:cNvGrpSpPr/>
            <p:nvPr/>
          </p:nvGrpSpPr>
          <p:grpSpPr>
            <a:xfrm>
              <a:off x="2511691" y="1419622"/>
              <a:ext cx="1749964" cy="1476000"/>
              <a:chOff x="2190520" y="1419622"/>
              <a:chExt cx="1749964" cy="1476000"/>
            </a:xfrm>
          </p:grpSpPr>
          <p:sp>
            <p:nvSpPr>
              <p:cNvPr id="5" name="矩形 8"/>
              <p:cNvSpPr/>
              <p:nvPr/>
            </p:nvSpPr>
            <p:spPr>
              <a:xfrm>
                <a:off x="2190520" y="1419622"/>
                <a:ext cx="1749964" cy="1476000"/>
              </a:xfrm>
              <a:custGeom>
                <a:avLst/>
                <a:gdLst/>
                <a:ahLst/>
                <a:cxnLst/>
                <a:rect l="l" t="t" r="r" b="b"/>
                <a:pathLst>
                  <a:path w="1749964" h="1476000">
                    <a:moveTo>
                      <a:pt x="0" y="0"/>
                    </a:moveTo>
                    <a:lnTo>
                      <a:pt x="1749964" y="0"/>
                    </a:lnTo>
                    <a:lnTo>
                      <a:pt x="874982" y="1476000"/>
                    </a:lnTo>
                    <a:close/>
                  </a:path>
                </a:pathLst>
              </a:cu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190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4445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3" name="矩形 8"/>
              <p:cNvSpPr/>
              <p:nvPr/>
            </p:nvSpPr>
            <p:spPr>
              <a:xfrm>
                <a:off x="2404789" y="1555742"/>
                <a:ext cx="1321427" cy="1114552"/>
              </a:xfrm>
              <a:custGeom>
                <a:avLst/>
                <a:gdLst/>
                <a:ahLst/>
                <a:cxnLst/>
                <a:rect l="l" t="t" r="r" b="b"/>
                <a:pathLst>
                  <a:path w="1749964" h="1476000">
                    <a:moveTo>
                      <a:pt x="0" y="0"/>
                    </a:moveTo>
                    <a:lnTo>
                      <a:pt x="1749964" y="0"/>
                    </a:lnTo>
                    <a:lnTo>
                      <a:pt x="874982" y="14760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</p:grpSp>
        <p:sp>
          <p:nvSpPr>
            <p:cNvPr id="9" name="KSO_Shape"/>
            <p:cNvSpPr>
              <a:spLocks noChangeAspect="1"/>
            </p:cNvSpPr>
            <p:nvPr/>
          </p:nvSpPr>
          <p:spPr bwMode="auto">
            <a:xfrm>
              <a:off x="3208577" y="1740803"/>
              <a:ext cx="356191" cy="396000"/>
            </a:xfrm>
            <a:custGeom>
              <a:avLst/>
              <a:gdLst>
                <a:gd name="T0" fmla="*/ 1511663 w 2946"/>
                <a:gd name="T1" fmla="*/ 216114 h 3274"/>
                <a:gd name="T2" fmla="*/ 1558387 w 2946"/>
                <a:gd name="T3" fmla="*/ 72038 h 3274"/>
                <a:gd name="T4" fmla="*/ 1619403 w 2946"/>
                <a:gd name="T5" fmla="*/ 168822 h 3274"/>
                <a:gd name="T6" fmla="*/ 141821 w 2946"/>
                <a:gd name="T7" fmla="*/ 72038 h 3274"/>
                <a:gd name="T8" fmla="*/ 647541 w 2946"/>
                <a:gd name="T9" fmla="*/ 0 h 3274"/>
                <a:gd name="T10" fmla="*/ 974060 w 2946"/>
                <a:gd name="T11" fmla="*/ 72038 h 3274"/>
                <a:gd name="T12" fmla="*/ 1477582 w 2946"/>
                <a:gd name="T13" fmla="*/ 216114 h 3274"/>
                <a:gd name="T14" fmla="*/ 141821 w 2946"/>
                <a:gd name="T15" fmla="*/ 72038 h 3274"/>
                <a:gd name="T16" fmla="*/ 0 w 2946"/>
                <a:gd name="T17" fmla="*/ 112731 h 3274"/>
                <a:gd name="T18" fmla="*/ 107740 w 2946"/>
                <a:gd name="T19" fmla="*/ 72038 h 3274"/>
                <a:gd name="T20" fmla="*/ 51671 w 2946"/>
                <a:gd name="T21" fmla="*/ 216114 h 3274"/>
                <a:gd name="T22" fmla="*/ 1441851 w 2946"/>
                <a:gd name="T23" fmla="*/ 285952 h 3274"/>
                <a:gd name="T24" fmla="*/ 179750 w 2946"/>
                <a:gd name="T25" fmla="*/ 1298331 h 3274"/>
                <a:gd name="T26" fmla="*/ 1441851 w 2946"/>
                <a:gd name="T27" fmla="*/ 285952 h 3274"/>
                <a:gd name="T28" fmla="*/ 1190091 w 2946"/>
                <a:gd name="T29" fmla="*/ 1118512 h 3274"/>
                <a:gd name="T30" fmla="*/ 937781 w 2946"/>
                <a:gd name="T31" fmla="*/ 1046474 h 3274"/>
                <a:gd name="T32" fmla="*/ 937781 w 2946"/>
                <a:gd name="T33" fmla="*/ 974436 h 3274"/>
                <a:gd name="T34" fmla="*/ 1334111 w 2946"/>
                <a:gd name="T35" fmla="*/ 900199 h 3274"/>
                <a:gd name="T36" fmla="*/ 937781 w 2946"/>
                <a:gd name="T37" fmla="*/ 974436 h 3274"/>
                <a:gd name="T38" fmla="*/ 1334111 w 2946"/>
                <a:gd name="T39" fmla="*/ 792417 h 3274"/>
                <a:gd name="T40" fmla="*/ 937781 w 2946"/>
                <a:gd name="T41" fmla="*/ 722578 h 3274"/>
                <a:gd name="T42" fmla="*/ 554093 w 2946"/>
                <a:gd name="T43" fmla="*/ 1181751 h 3274"/>
                <a:gd name="T44" fmla="*/ 507919 w 2946"/>
                <a:gd name="T45" fmla="*/ 972236 h 3274"/>
                <a:gd name="T46" fmla="*/ 301233 w 2946"/>
                <a:gd name="T47" fmla="*/ 928244 h 3274"/>
                <a:gd name="T48" fmla="*/ 863572 w 2946"/>
                <a:gd name="T49" fmla="*/ 900199 h 3274"/>
                <a:gd name="T50" fmla="*/ 575531 w 2946"/>
                <a:gd name="T51" fmla="*/ 900199 h 3274"/>
                <a:gd name="T52" fmla="*/ 287491 w 2946"/>
                <a:gd name="T53" fmla="*/ 506465 h 3274"/>
                <a:gd name="T54" fmla="*/ 863572 w 2946"/>
                <a:gd name="T55" fmla="*/ 393734 h 3274"/>
                <a:gd name="T56" fmla="*/ 287491 w 2946"/>
                <a:gd name="T57" fmla="*/ 506465 h 3274"/>
                <a:gd name="T58" fmla="*/ 109939 w 2946"/>
                <a:gd name="T59" fmla="*/ 1476502 h 3274"/>
                <a:gd name="T60" fmla="*/ 1551790 w 2946"/>
                <a:gd name="T61" fmla="*/ 1368170 h 3274"/>
                <a:gd name="T62" fmla="*/ 694815 w 2946"/>
                <a:gd name="T63" fmla="*/ 1519394 h 3274"/>
                <a:gd name="T64" fmla="*/ 357302 w 2946"/>
                <a:gd name="T65" fmla="*/ 1800397 h 3274"/>
                <a:gd name="T66" fmla="*/ 694815 w 2946"/>
                <a:gd name="T67" fmla="*/ 1519394 h 3274"/>
                <a:gd name="T68" fmla="*/ 1088397 w 2946"/>
                <a:gd name="T69" fmla="*/ 1800397 h 3274"/>
                <a:gd name="T70" fmla="*/ 1088397 w 2946"/>
                <a:gd name="T71" fmla="*/ 1519394 h 32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46" h="3274">
                  <a:moveTo>
                    <a:pt x="2831" y="393"/>
                  </a:moveTo>
                  <a:cubicBezTo>
                    <a:pt x="2750" y="393"/>
                    <a:pt x="2750" y="393"/>
                    <a:pt x="2750" y="393"/>
                  </a:cubicBezTo>
                  <a:cubicBezTo>
                    <a:pt x="2754" y="131"/>
                    <a:pt x="2754" y="131"/>
                    <a:pt x="2754" y="131"/>
                  </a:cubicBezTo>
                  <a:cubicBezTo>
                    <a:pt x="2835" y="131"/>
                    <a:pt x="2835" y="131"/>
                    <a:pt x="2835" y="131"/>
                  </a:cubicBezTo>
                  <a:cubicBezTo>
                    <a:pt x="2946" y="205"/>
                    <a:pt x="2946" y="205"/>
                    <a:pt x="2946" y="205"/>
                  </a:cubicBezTo>
                  <a:cubicBezTo>
                    <a:pt x="2946" y="307"/>
                    <a:pt x="2946" y="307"/>
                    <a:pt x="2946" y="307"/>
                  </a:cubicBezTo>
                  <a:lnTo>
                    <a:pt x="2831" y="393"/>
                  </a:lnTo>
                  <a:close/>
                  <a:moveTo>
                    <a:pt x="258" y="131"/>
                  </a:moveTo>
                  <a:cubicBezTo>
                    <a:pt x="1178" y="131"/>
                    <a:pt x="1178" y="131"/>
                    <a:pt x="1178" y="131"/>
                  </a:cubicBezTo>
                  <a:cubicBezTo>
                    <a:pt x="1178" y="0"/>
                    <a:pt x="1178" y="0"/>
                    <a:pt x="1178" y="0"/>
                  </a:cubicBezTo>
                  <a:cubicBezTo>
                    <a:pt x="1772" y="0"/>
                    <a:pt x="1772" y="0"/>
                    <a:pt x="1772" y="0"/>
                  </a:cubicBezTo>
                  <a:cubicBezTo>
                    <a:pt x="1772" y="131"/>
                    <a:pt x="1772" y="131"/>
                    <a:pt x="1772" y="131"/>
                  </a:cubicBezTo>
                  <a:cubicBezTo>
                    <a:pt x="2688" y="131"/>
                    <a:pt x="2688" y="131"/>
                    <a:pt x="2688" y="131"/>
                  </a:cubicBezTo>
                  <a:cubicBezTo>
                    <a:pt x="2688" y="393"/>
                    <a:pt x="2688" y="393"/>
                    <a:pt x="2688" y="393"/>
                  </a:cubicBezTo>
                  <a:cubicBezTo>
                    <a:pt x="258" y="393"/>
                    <a:pt x="258" y="393"/>
                    <a:pt x="258" y="393"/>
                  </a:cubicBezTo>
                  <a:lnTo>
                    <a:pt x="258" y="131"/>
                  </a:lnTo>
                  <a:close/>
                  <a:moveTo>
                    <a:pt x="0" y="307"/>
                  </a:moveTo>
                  <a:cubicBezTo>
                    <a:pt x="0" y="205"/>
                    <a:pt x="0" y="205"/>
                    <a:pt x="0" y="205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393"/>
                    <a:pt x="196" y="393"/>
                    <a:pt x="196" y="393"/>
                  </a:cubicBezTo>
                  <a:cubicBezTo>
                    <a:pt x="94" y="393"/>
                    <a:pt x="94" y="393"/>
                    <a:pt x="94" y="393"/>
                  </a:cubicBezTo>
                  <a:lnTo>
                    <a:pt x="0" y="307"/>
                  </a:lnTo>
                  <a:close/>
                  <a:moveTo>
                    <a:pt x="2623" y="520"/>
                  </a:moveTo>
                  <a:cubicBezTo>
                    <a:pt x="2623" y="2361"/>
                    <a:pt x="2623" y="2361"/>
                    <a:pt x="2623" y="2361"/>
                  </a:cubicBezTo>
                  <a:cubicBezTo>
                    <a:pt x="327" y="2361"/>
                    <a:pt x="327" y="2361"/>
                    <a:pt x="327" y="2361"/>
                  </a:cubicBezTo>
                  <a:cubicBezTo>
                    <a:pt x="327" y="520"/>
                    <a:pt x="327" y="520"/>
                    <a:pt x="327" y="520"/>
                  </a:cubicBezTo>
                  <a:lnTo>
                    <a:pt x="2623" y="520"/>
                  </a:lnTo>
                  <a:close/>
                  <a:moveTo>
                    <a:pt x="1706" y="2034"/>
                  </a:moveTo>
                  <a:cubicBezTo>
                    <a:pt x="2165" y="2034"/>
                    <a:pt x="2165" y="2034"/>
                    <a:pt x="2165" y="2034"/>
                  </a:cubicBezTo>
                  <a:cubicBezTo>
                    <a:pt x="2165" y="1903"/>
                    <a:pt x="2165" y="1903"/>
                    <a:pt x="2165" y="1903"/>
                  </a:cubicBezTo>
                  <a:cubicBezTo>
                    <a:pt x="1706" y="1903"/>
                    <a:pt x="1706" y="1903"/>
                    <a:pt x="1706" y="1903"/>
                  </a:cubicBezTo>
                  <a:lnTo>
                    <a:pt x="1706" y="2034"/>
                  </a:lnTo>
                  <a:close/>
                  <a:moveTo>
                    <a:pt x="1706" y="1772"/>
                  </a:moveTo>
                  <a:cubicBezTo>
                    <a:pt x="2427" y="1772"/>
                    <a:pt x="2427" y="1772"/>
                    <a:pt x="2427" y="1772"/>
                  </a:cubicBezTo>
                  <a:cubicBezTo>
                    <a:pt x="2427" y="1637"/>
                    <a:pt x="2427" y="1637"/>
                    <a:pt x="2427" y="1637"/>
                  </a:cubicBezTo>
                  <a:cubicBezTo>
                    <a:pt x="1706" y="1637"/>
                    <a:pt x="1706" y="1637"/>
                    <a:pt x="1706" y="1637"/>
                  </a:cubicBezTo>
                  <a:lnTo>
                    <a:pt x="1706" y="1772"/>
                  </a:lnTo>
                  <a:close/>
                  <a:moveTo>
                    <a:pt x="1706" y="1441"/>
                  </a:moveTo>
                  <a:cubicBezTo>
                    <a:pt x="2427" y="1441"/>
                    <a:pt x="2427" y="1441"/>
                    <a:pt x="2427" y="1441"/>
                  </a:cubicBezTo>
                  <a:cubicBezTo>
                    <a:pt x="2427" y="1314"/>
                    <a:pt x="2427" y="1314"/>
                    <a:pt x="2427" y="1314"/>
                  </a:cubicBezTo>
                  <a:cubicBezTo>
                    <a:pt x="1706" y="1314"/>
                    <a:pt x="1706" y="1314"/>
                    <a:pt x="1706" y="1314"/>
                  </a:cubicBezTo>
                  <a:lnTo>
                    <a:pt x="1706" y="1441"/>
                  </a:lnTo>
                  <a:close/>
                  <a:moveTo>
                    <a:pt x="1008" y="2149"/>
                  </a:moveTo>
                  <a:cubicBezTo>
                    <a:pt x="1245" y="2149"/>
                    <a:pt x="1440" y="1998"/>
                    <a:pt x="1466" y="1768"/>
                  </a:cubicBezTo>
                  <a:cubicBezTo>
                    <a:pt x="924" y="1768"/>
                    <a:pt x="924" y="1768"/>
                    <a:pt x="924" y="1768"/>
                  </a:cubicBezTo>
                  <a:cubicBezTo>
                    <a:pt x="924" y="1231"/>
                    <a:pt x="924" y="1231"/>
                    <a:pt x="924" y="1231"/>
                  </a:cubicBezTo>
                  <a:cubicBezTo>
                    <a:pt x="694" y="1256"/>
                    <a:pt x="548" y="1451"/>
                    <a:pt x="548" y="1688"/>
                  </a:cubicBezTo>
                  <a:cubicBezTo>
                    <a:pt x="548" y="1943"/>
                    <a:pt x="754" y="2149"/>
                    <a:pt x="1008" y="2149"/>
                  </a:cubicBezTo>
                  <a:close/>
                  <a:moveTo>
                    <a:pt x="1571" y="1637"/>
                  </a:moveTo>
                  <a:cubicBezTo>
                    <a:pt x="1571" y="1637"/>
                    <a:pt x="1559" y="1126"/>
                    <a:pt x="1047" y="1126"/>
                  </a:cubicBezTo>
                  <a:cubicBezTo>
                    <a:pt x="1047" y="1637"/>
                    <a:pt x="1047" y="1637"/>
                    <a:pt x="1047" y="1637"/>
                  </a:cubicBezTo>
                  <a:lnTo>
                    <a:pt x="1571" y="1637"/>
                  </a:lnTo>
                  <a:close/>
                  <a:moveTo>
                    <a:pt x="523" y="921"/>
                  </a:moveTo>
                  <a:cubicBezTo>
                    <a:pt x="1571" y="921"/>
                    <a:pt x="1571" y="921"/>
                    <a:pt x="1571" y="921"/>
                  </a:cubicBezTo>
                  <a:cubicBezTo>
                    <a:pt x="1571" y="716"/>
                    <a:pt x="1571" y="716"/>
                    <a:pt x="1571" y="716"/>
                  </a:cubicBezTo>
                  <a:cubicBezTo>
                    <a:pt x="523" y="716"/>
                    <a:pt x="523" y="716"/>
                    <a:pt x="523" y="716"/>
                  </a:cubicBezTo>
                  <a:lnTo>
                    <a:pt x="523" y="921"/>
                  </a:lnTo>
                  <a:close/>
                  <a:moveTo>
                    <a:pt x="2823" y="2685"/>
                  </a:moveTo>
                  <a:cubicBezTo>
                    <a:pt x="200" y="2685"/>
                    <a:pt x="200" y="2685"/>
                    <a:pt x="200" y="2685"/>
                  </a:cubicBezTo>
                  <a:cubicBezTo>
                    <a:pt x="200" y="2488"/>
                    <a:pt x="200" y="2488"/>
                    <a:pt x="200" y="2488"/>
                  </a:cubicBezTo>
                  <a:cubicBezTo>
                    <a:pt x="2823" y="2488"/>
                    <a:pt x="2823" y="2488"/>
                    <a:pt x="2823" y="2488"/>
                  </a:cubicBezTo>
                  <a:lnTo>
                    <a:pt x="2823" y="2685"/>
                  </a:lnTo>
                  <a:close/>
                  <a:moveTo>
                    <a:pt x="1264" y="2763"/>
                  </a:moveTo>
                  <a:cubicBezTo>
                    <a:pt x="957" y="3274"/>
                    <a:pt x="957" y="3274"/>
                    <a:pt x="957" y="3274"/>
                  </a:cubicBezTo>
                  <a:cubicBezTo>
                    <a:pt x="650" y="3274"/>
                    <a:pt x="650" y="3274"/>
                    <a:pt x="650" y="3274"/>
                  </a:cubicBezTo>
                  <a:cubicBezTo>
                    <a:pt x="957" y="2763"/>
                    <a:pt x="957" y="2763"/>
                    <a:pt x="957" y="2763"/>
                  </a:cubicBezTo>
                  <a:lnTo>
                    <a:pt x="1264" y="2763"/>
                  </a:lnTo>
                  <a:close/>
                  <a:moveTo>
                    <a:pt x="2287" y="3274"/>
                  </a:moveTo>
                  <a:cubicBezTo>
                    <a:pt x="1980" y="3274"/>
                    <a:pt x="1980" y="3274"/>
                    <a:pt x="1980" y="3274"/>
                  </a:cubicBezTo>
                  <a:cubicBezTo>
                    <a:pt x="1673" y="2763"/>
                    <a:pt x="1673" y="2763"/>
                    <a:pt x="1673" y="2763"/>
                  </a:cubicBezTo>
                  <a:cubicBezTo>
                    <a:pt x="1980" y="2763"/>
                    <a:pt x="1980" y="2763"/>
                    <a:pt x="1980" y="2763"/>
                  </a:cubicBezTo>
                  <a:lnTo>
                    <a:pt x="2287" y="32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11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5 0.0003 L -0.15017 0.15057 " pathEditMode="relative" rAng="0" ptsTypes="AA">
                                          <p:cBhvr>
                                            <p:cTn id="14" dur="750" spd="-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535" y="74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5 0.00031 L -0.25521 0.15062 " pathEditMode="relative" rAng="0" ptsTypes="AA">
                                          <p:cBhvr>
                                            <p:cTn id="23" dur="750" spd="-100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778" y="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5 0.00031 L -0.2474 -0.15031 " pathEditMode="relative" rAng="0" ptsTypes="AA">
                                          <p:cBhvr>
                                            <p:cTn id="32" dur="750" spd="-100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96" y="-75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5 0.00031 L -0.13455 -0.15031 " pathEditMode="relative" rAng="0" ptsTypes="AA">
                                          <p:cBhvr>
                                            <p:cTn id="41" dur="750" spd="-10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753" y="-75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5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5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5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bldLvl="0" animBg="1"/>
          <p:bldP spid="47" grpId="0" bldLvl="0" animBg="1"/>
          <p:bldP spid="49" grpId="0" bldLvl="0" animBg="1"/>
          <p:bldP spid="50" grpId="0" bldLvl="0" animBg="1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  <p:bldP spid="6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5 0.0003 L -0.15017 0.15057 " pathEditMode="relative" rAng="0" ptsTypes="AA">
                                          <p:cBhvr>
                                            <p:cTn id="14" dur="750" spd="-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535" y="74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5 0.00031 L -0.25521 0.15062 " pathEditMode="relative" rAng="0" ptsTypes="AA">
                                          <p:cBhvr>
                                            <p:cTn id="23" dur="750" spd="-100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778" y="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5 0.00031 L -0.2474 -0.15031 " pathEditMode="relative" rAng="0" ptsTypes="AA">
                                          <p:cBhvr>
                                            <p:cTn id="32" dur="750" spd="-100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96" y="-75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5 0.00031 L -0.13455 -0.15031 " pathEditMode="relative" rAng="0" ptsTypes="AA">
                                          <p:cBhvr>
                                            <p:cTn id="41" dur="750" spd="-10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753" y="-75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5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5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5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bldLvl="0" animBg="1"/>
          <p:bldP spid="47" grpId="0" bldLvl="0" animBg="1"/>
          <p:bldP spid="49" grpId="0" bldLvl="0" animBg="1"/>
          <p:bldP spid="50" grpId="0" bldLvl="0" animBg="1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  <p:bldP spid="6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752293" y="1092578"/>
            <a:ext cx="597880" cy="597869"/>
            <a:chOff x="2752293" y="1092575"/>
            <a:chExt cx="597880" cy="597869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955014" y="1295285"/>
              <a:ext cx="395159" cy="39515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圆角矩形 23"/>
            <p:cNvSpPr/>
            <p:nvPr/>
          </p:nvSpPr>
          <p:spPr>
            <a:xfrm>
              <a:off x="2752293" y="1092575"/>
              <a:ext cx="258040" cy="258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84AEF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793258" y="1092578"/>
            <a:ext cx="598450" cy="597869"/>
            <a:chOff x="5793258" y="1092575"/>
            <a:chExt cx="598450" cy="597869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5793258" y="1295285"/>
              <a:ext cx="395159" cy="39515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圆角矩形 23"/>
            <p:cNvSpPr/>
            <p:nvPr/>
          </p:nvSpPr>
          <p:spPr>
            <a:xfrm>
              <a:off x="6133668" y="1092575"/>
              <a:ext cx="258040" cy="2580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84AEF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752293" y="4131914"/>
            <a:ext cx="597880" cy="600079"/>
            <a:chOff x="2752293" y="4131911"/>
            <a:chExt cx="597880" cy="600079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2955014" y="4131911"/>
              <a:ext cx="395159" cy="39515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圆角矩形 23"/>
            <p:cNvSpPr/>
            <p:nvPr/>
          </p:nvSpPr>
          <p:spPr>
            <a:xfrm>
              <a:off x="2752293" y="4473950"/>
              <a:ext cx="258040" cy="2580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84AEF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793258" y="4131914"/>
            <a:ext cx="598450" cy="600079"/>
            <a:chOff x="5793258" y="4131911"/>
            <a:chExt cx="598450" cy="600079"/>
          </a:xfrm>
        </p:grpSpPr>
        <p:cxnSp>
          <p:nvCxnSpPr>
            <p:cNvPr id="5" name="直接连接符 4"/>
            <p:cNvCxnSpPr/>
            <p:nvPr/>
          </p:nvCxnSpPr>
          <p:spPr>
            <a:xfrm flipH="1" flipV="1">
              <a:off x="5793258" y="4131911"/>
              <a:ext cx="395159" cy="39515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圆角矩形 23"/>
            <p:cNvSpPr/>
            <p:nvPr/>
          </p:nvSpPr>
          <p:spPr>
            <a:xfrm>
              <a:off x="6133668" y="4473950"/>
              <a:ext cx="258040" cy="258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84AEF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38512" y="1571658"/>
            <a:ext cx="1278195" cy="1278196"/>
            <a:chOff x="4638506" y="1571657"/>
            <a:chExt cx="1278195" cy="1278196"/>
          </a:xfrm>
        </p:grpSpPr>
        <p:sp>
          <p:nvSpPr>
            <p:cNvPr id="18" name="圆角矩形 17"/>
            <p:cNvSpPr/>
            <p:nvPr/>
          </p:nvSpPr>
          <p:spPr>
            <a:xfrm>
              <a:off x="4638506" y="1571657"/>
              <a:ext cx="1278195" cy="1278196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4917943" y="1851094"/>
              <a:ext cx="719322" cy="71932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000">
                <a:latin typeface="Impact" panose="020B0806030902050204" pitchFamily="34" charset="0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5113753" y="2059910"/>
              <a:ext cx="345269" cy="352188"/>
              <a:chOff x="5700126" y="3099646"/>
              <a:chExt cx="612739" cy="625016"/>
            </a:xfrm>
            <a:solidFill>
              <a:schemeClr val="bg1"/>
            </a:solidFill>
          </p:grpSpPr>
          <p:sp>
            <p:nvSpPr>
              <p:cNvPr id="45" name="Freeform 268"/>
              <p:cNvSpPr/>
              <p:nvPr/>
            </p:nvSpPr>
            <p:spPr bwMode="auto">
              <a:xfrm>
                <a:off x="6173813" y="3099646"/>
                <a:ext cx="81089" cy="89084"/>
              </a:xfrm>
              <a:custGeom>
                <a:avLst/>
                <a:gdLst>
                  <a:gd name="T0" fmla="*/ 17 w 120"/>
                  <a:gd name="T1" fmla="*/ 87 h 132"/>
                  <a:gd name="T2" fmla="*/ 61 w 120"/>
                  <a:gd name="T3" fmla="*/ 132 h 132"/>
                  <a:gd name="T4" fmla="*/ 104 w 120"/>
                  <a:gd name="T5" fmla="*/ 87 h 132"/>
                  <a:gd name="T6" fmla="*/ 118 w 120"/>
                  <a:gd name="T7" fmla="*/ 72 h 132"/>
                  <a:gd name="T8" fmla="*/ 111 w 120"/>
                  <a:gd name="T9" fmla="*/ 51 h 132"/>
                  <a:gd name="T10" fmla="*/ 60 w 120"/>
                  <a:gd name="T11" fmla="*/ 0 h 132"/>
                  <a:gd name="T12" fmla="*/ 10 w 120"/>
                  <a:gd name="T13" fmla="*/ 51 h 132"/>
                  <a:gd name="T14" fmla="*/ 3 w 120"/>
                  <a:gd name="T15" fmla="*/ 72 h 132"/>
                  <a:gd name="T16" fmla="*/ 17 w 120"/>
                  <a:gd name="T17" fmla="*/ 8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132">
                    <a:moveTo>
                      <a:pt x="17" y="87"/>
                    </a:moveTo>
                    <a:cubicBezTo>
                      <a:pt x="26" y="110"/>
                      <a:pt x="43" y="132"/>
                      <a:pt x="61" y="132"/>
                    </a:cubicBezTo>
                    <a:cubicBezTo>
                      <a:pt x="80" y="132"/>
                      <a:pt x="96" y="110"/>
                      <a:pt x="104" y="87"/>
                    </a:cubicBezTo>
                    <a:cubicBezTo>
                      <a:pt x="110" y="86"/>
                      <a:pt x="115" y="81"/>
                      <a:pt x="118" y="72"/>
                    </a:cubicBezTo>
                    <a:cubicBezTo>
                      <a:pt x="120" y="63"/>
                      <a:pt x="117" y="53"/>
                      <a:pt x="111" y="51"/>
                    </a:cubicBezTo>
                    <a:cubicBezTo>
                      <a:pt x="109" y="22"/>
                      <a:pt x="87" y="0"/>
                      <a:pt x="60" y="0"/>
                    </a:cubicBezTo>
                    <a:cubicBezTo>
                      <a:pt x="33" y="0"/>
                      <a:pt x="12" y="22"/>
                      <a:pt x="10" y="51"/>
                    </a:cubicBezTo>
                    <a:cubicBezTo>
                      <a:pt x="3" y="53"/>
                      <a:pt x="0" y="63"/>
                      <a:pt x="3" y="72"/>
                    </a:cubicBezTo>
                    <a:cubicBezTo>
                      <a:pt x="5" y="81"/>
                      <a:pt x="11" y="87"/>
                      <a:pt x="17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269"/>
              <p:cNvSpPr/>
              <p:nvPr/>
            </p:nvSpPr>
            <p:spPr bwMode="auto">
              <a:xfrm>
                <a:off x="6150115" y="3184733"/>
                <a:ext cx="128201" cy="479683"/>
              </a:xfrm>
              <a:custGeom>
                <a:avLst/>
                <a:gdLst>
                  <a:gd name="T0" fmla="*/ 41 w 190"/>
                  <a:gd name="T1" fmla="*/ 156 h 711"/>
                  <a:gd name="T2" fmla="*/ 41 w 190"/>
                  <a:gd name="T3" fmla="*/ 711 h 711"/>
                  <a:gd name="T4" fmla="*/ 150 w 190"/>
                  <a:gd name="T5" fmla="*/ 711 h 711"/>
                  <a:gd name="T6" fmla="*/ 150 w 190"/>
                  <a:gd name="T7" fmla="*/ 156 h 711"/>
                  <a:gd name="T8" fmla="*/ 189 w 190"/>
                  <a:gd name="T9" fmla="*/ 144 h 711"/>
                  <a:gd name="T10" fmla="*/ 190 w 190"/>
                  <a:gd name="T11" fmla="*/ 144 h 711"/>
                  <a:gd name="T12" fmla="*/ 189 w 190"/>
                  <a:gd name="T13" fmla="*/ 45 h 711"/>
                  <a:gd name="T14" fmla="*/ 147 w 190"/>
                  <a:gd name="T15" fmla="*/ 0 h 711"/>
                  <a:gd name="T16" fmla="*/ 106 w 190"/>
                  <a:gd name="T17" fmla="*/ 68 h 711"/>
                  <a:gd name="T18" fmla="*/ 101 w 190"/>
                  <a:gd name="T19" fmla="*/ 37 h 711"/>
                  <a:gd name="T20" fmla="*/ 107 w 190"/>
                  <a:gd name="T21" fmla="*/ 27 h 711"/>
                  <a:gd name="T22" fmla="*/ 95 w 190"/>
                  <a:gd name="T23" fmla="*/ 16 h 711"/>
                  <a:gd name="T24" fmla="*/ 83 w 190"/>
                  <a:gd name="T25" fmla="*/ 27 h 711"/>
                  <a:gd name="T26" fmla="*/ 89 w 190"/>
                  <a:gd name="T27" fmla="*/ 37 h 711"/>
                  <a:gd name="T28" fmla="*/ 84 w 190"/>
                  <a:gd name="T29" fmla="*/ 68 h 711"/>
                  <a:gd name="T30" fmla="*/ 44 w 190"/>
                  <a:gd name="T31" fmla="*/ 0 h 711"/>
                  <a:gd name="T32" fmla="*/ 1 w 190"/>
                  <a:gd name="T33" fmla="*/ 45 h 711"/>
                  <a:gd name="T34" fmla="*/ 0 w 190"/>
                  <a:gd name="T35" fmla="*/ 45 h 711"/>
                  <a:gd name="T36" fmla="*/ 0 w 190"/>
                  <a:gd name="T37" fmla="*/ 144 h 711"/>
                  <a:gd name="T38" fmla="*/ 1 w 190"/>
                  <a:gd name="T39" fmla="*/ 144 h 711"/>
                  <a:gd name="T40" fmla="*/ 41 w 190"/>
                  <a:gd name="T41" fmla="*/ 156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0" h="711">
                    <a:moveTo>
                      <a:pt x="41" y="156"/>
                    </a:moveTo>
                    <a:cubicBezTo>
                      <a:pt x="41" y="711"/>
                      <a:pt x="41" y="711"/>
                      <a:pt x="41" y="711"/>
                    </a:cubicBezTo>
                    <a:cubicBezTo>
                      <a:pt x="150" y="711"/>
                      <a:pt x="150" y="711"/>
                      <a:pt x="150" y="711"/>
                    </a:cubicBezTo>
                    <a:cubicBezTo>
                      <a:pt x="150" y="156"/>
                      <a:pt x="150" y="156"/>
                      <a:pt x="150" y="156"/>
                    </a:cubicBezTo>
                    <a:cubicBezTo>
                      <a:pt x="172" y="153"/>
                      <a:pt x="187" y="149"/>
                      <a:pt x="189" y="144"/>
                    </a:cubicBezTo>
                    <a:cubicBezTo>
                      <a:pt x="190" y="144"/>
                      <a:pt x="190" y="144"/>
                      <a:pt x="190" y="144"/>
                    </a:cubicBezTo>
                    <a:cubicBezTo>
                      <a:pt x="189" y="45"/>
                      <a:pt x="189" y="45"/>
                      <a:pt x="189" y="45"/>
                    </a:cubicBezTo>
                    <a:cubicBezTo>
                      <a:pt x="186" y="26"/>
                      <a:pt x="170" y="10"/>
                      <a:pt x="147" y="0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1" y="37"/>
                      <a:pt x="101" y="37"/>
                      <a:pt x="101" y="37"/>
                    </a:cubicBezTo>
                    <a:cubicBezTo>
                      <a:pt x="104" y="35"/>
                      <a:pt x="107" y="32"/>
                      <a:pt x="107" y="27"/>
                    </a:cubicBezTo>
                    <a:cubicBezTo>
                      <a:pt x="107" y="21"/>
                      <a:pt x="101" y="16"/>
                      <a:pt x="95" y="16"/>
                    </a:cubicBezTo>
                    <a:cubicBezTo>
                      <a:pt x="89" y="16"/>
                      <a:pt x="83" y="21"/>
                      <a:pt x="83" y="27"/>
                    </a:cubicBezTo>
                    <a:cubicBezTo>
                      <a:pt x="83" y="32"/>
                      <a:pt x="86" y="35"/>
                      <a:pt x="89" y="37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1" y="10"/>
                      <a:pt x="5" y="26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4" y="149"/>
                      <a:pt x="19" y="153"/>
                      <a:pt x="41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 270"/>
              <p:cNvSpPr/>
              <p:nvPr/>
            </p:nvSpPr>
            <p:spPr bwMode="auto">
              <a:xfrm>
                <a:off x="6051037" y="3188159"/>
                <a:ext cx="80804" cy="89084"/>
              </a:xfrm>
              <a:custGeom>
                <a:avLst/>
                <a:gdLst>
                  <a:gd name="T0" fmla="*/ 16 w 120"/>
                  <a:gd name="T1" fmla="*/ 87 h 132"/>
                  <a:gd name="T2" fmla="*/ 61 w 120"/>
                  <a:gd name="T3" fmla="*/ 132 h 132"/>
                  <a:gd name="T4" fmla="*/ 104 w 120"/>
                  <a:gd name="T5" fmla="*/ 87 h 132"/>
                  <a:gd name="T6" fmla="*/ 117 w 120"/>
                  <a:gd name="T7" fmla="*/ 73 h 132"/>
                  <a:gd name="T8" fmla="*/ 110 w 120"/>
                  <a:gd name="T9" fmla="*/ 51 h 132"/>
                  <a:gd name="T10" fmla="*/ 60 w 120"/>
                  <a:gd name="T11" fmla="*/ 0 h 132"/>
                  <a:gd name="T12" fmla="*/ 10 w 120"/>
                  <a:gd name="T13" fmla="*/ 51 h 132"/>
                  <a:gd name="T14" fmla="*/ 3 w 120"/>
                  <a:gd name="T15" fmla="*/ 73 h 132"/>
                  <a:gd name="T16" fmla="*/ 16 w 120"/>
                  <a:gd name="T17" fmla="*/ 8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132">
                    <a:moveTo>
                      <a:pt x="16" y="87"/>
                    </a:moveTo>
                    <a:cubicBezTo>
                      <a:pt x="26" y="110"/>
                      <a:pt x="42" y="132"/>
                      <a:pt x="61" y="132"/>
                    </a:cubicBezTo>
                    <a:cubicBezTo>
                      <a:pt x="80" y="132"/>
                      <a:pt x="96" y="110"/>
                      <a:pt x="104" y="87"/>
                    </a:cubicBezTo>
                    <a:cubicBezTo>
                      <a:pt x="110" y="87"/>
                      <a:pt x="115" y="81"/>
                      <a:pt x="117" y="73"/>
                    </a:cubicBezTo>
                    <a:cubicBezTo>
                      <a:pt x="120" y="63"/>
                      <a:pt x="117" y="53"/>
                      <a:pt x="110" y="51"/>
                    </a:cubicBezTo>
                    <a:cubicBezTo>
                      <a:pt x="109" y="23"/>
                      <a:pt x="87" y="0"/>
                      <a:pt x="60" y="0"/>
                    </a:cubicBezTo>
                    <a:cubicBezTo>
                      <a:pt x="33" y="0"/>
                      <a:pt x="11" y="23"/>
                      <a:pt x="10" y="51"/>
                    </a:cubicBezTo>
                    <a:cubicBezTo>
                      <a:pt x="3" y="53"/>
                      <a:pt x="0" y="63"/>
                      <a:pt x="3" y="73"/>
                    </a:cubicBezTo>
                    <a:cubicBezTo>
                      <a:pt x="5" y="81"/>
                      <a:pt x="11" y="87"/>
                      <a:pt x="16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271"/>
              <p:cNvSpPr/>
              <p:nvPr/>
            </p:nvSpPr>
            <p:spPr bwMode="auto">
              <a:xfrm>
                <a:off x="6027338" y="3273246"/>
                <a:ext cx="128201" cy="391170"/>
              </a:xfrm>
              <a:custGeom>
                <a:avLst/>
                <a:gdLst>
                  <a:gd name="T0" fmla="*/ 49 w 190"/>
                  <a:gd name="T1" fmla="*/ 157 h 580"/>
                  <a:gd name="T2" fmla="*/ 39 w 190"/>
                  <a:gd name="T3" fmla="*/ 157 h 580"/>
                  <a:gd name="T4" fmla="*/ 39 w 190"/>
                  <a:gd name="T5" fmla="*/ 580 h 580"/>
                  <a:gd name="T6" fmla="*/ 148 w 190"/>
                  <a:gd name="T7" fmla="*/ 580 h 580"/>
                  <a:gd name="T8" fmla="*/ 148 w 190"/>
                  <a:gd name="T9" fmla="*/ 157 h 580"/>
                  <a:gd name="T10" fmla="*/ 141 w 190"/>
                  <a:gd name="T11" fmla="*/ 157 h 580"/>
                  <a:gd name="T12" fmla="*/ 189 w 190"/>
                  <a:gd name="T13" fmla="*/ 145 h 580"/>
                  <a:gd name="T14" fmla="*/ 190 w 190"/>
                  <a:gd name="T15" fmla="*/ 145 h 580"/>
                  <a:gd name="T16" fmla="*/ 189 w 190"/>
                  <a:gd name="T17" fmla="*/ 45 h 580"/>
                  <a:gd name="T18" fmla="*/ 146 w 190"/>
                  <a:gd name="T19" fmla="*/ 0 h 580"/>
                  <a:gd name="T20" fmla="*/ 106 w 190"/>
                  <a:gd name="T21" fmla="*/ 68 h 580"/>
                  <a:gd name="T22" fmla="*/ 101 w 190"/>
                  <a:gd name="T23" fmla="*/ 38 h 580"/>
                  <a:gd name="T24" fmla="*/ 106 w 190"/>
                  <a:gd name="T25" fmla="*/ 28 h 580"/>
                  <a:gd name="T26" fmla="*/ 95 w 190"/>
                  <a:gd name="T27" fmla="*/ 16 h 580"/>
                  <a:gd name="T28" fmla="*/ 83 w 190"/>
                  <a:gd name="T29" fmla="*/ 28 h 580"/>
                  <a:gd name="T30" fmla="*/ 89 w 190"/>
                  <a:gd name="T31" fmla="*/ 38 h 580"/>
                  <a:gd name="T32" fmla="*/ 84 w 190"/>
                  <a:gd name="T33" fmla="*/ 68 h 580"/>
                  <a:gd name="T34" fmla="*/ 43 w 190"/>
                  <a:gd name="T35" fmla="*/ 0 h 580"/>
                  <a:gd name="T36" fmla="*/ 1 w 190"/>
                  <a:gd name="T37" fmla="*/ 45 h 580"/>
                  <a:gd name="T38" fmla="*/ 0 w 190"/>
                  <a:gd name="T39" fmla="*/ 45 h 580"/>
                  <a:gd name="T40" fmla="*/ 0 w 190"/>
                  <a:gd name="T41" fmla="*/ 145 h 580"/>
                  <a:gd name="T42" fmla="*/ 1 w 190"/>
                  <a:gd name="T43" fmla="*/ 145 h 580"/>
                  <a:gd name="T44" fmla="*/ 49 w 190"/>
                  <a:gd name="T45" fmla="*/ 157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0" h="580">
                    <a:moveTo>
                      <a:pt x="49" y="157"/>
                    </a:moveTo>
                    <a:cubicBezTo>
                      <a:pt x="39" y="157"/>
                      <a:pt x="39" y="157"/>
                      <a:pt x="39" y="157"/>
                    </a:cubicBezTo>
                    <a:cubicBezTo>
                      <a:pt x="39" y="580"/>
                      <a:pt x="39" y="580"/>
                      <a:pt x="39" y="580"/>
                    </a:cubicBezTo>
                    <a:cubicBezTo>
                      <a:pt x="148" y="580"/>
                      <a:pt x="148" y="580"/>
                      <a:pt x="148" y="580"/>
                    </a:cubicBezTo>
                    <a:cubicBezTo>
                      <a:pt x="148" y="157"/>
                      <a:pt x="148" y="157"/>
                      <a:pt x="148" y="157"/>
                    </a:cubicBezTo>
                    <a:cubicBezTo>
                      <a:pt x="141" y="157"/>
                      <a:pt x="141" y="157"/>
                      <a:pt x="141" y="157"/>
                    </a:cubicBezTo>
                    <a:cubicBezTo>
                      <a:pt x="168" y="155"/>
                      <a:pt x="186" y="150"/>
                      <a:pt x="189" y="145"/>
                    </a:cubicBezTo>
                    <a:cubicBezTo>
                      <a:pt x="190" y="145"/>
                      <a:pt x="190" y="145"/>
                      <a:pt x="190" y="145"/>
                    </a:cubicBezTo>
                    <a:cubicBezTo>
                      <a:pt x="189" y="45"/>
                      <a:pt x="189" y="45"/>
                      <a:pt x="189" y="45"/>
                    </a:cubicBezTo>
                    <a:cubicBezTo>
                      <a:pt x="185" y="26"/>
                      <a:pt x="169" y="10"/>
                      <a:pt x="146" y="0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4" y="36"/>
                      <a:pt x="106" y="32"/>
                      <a:pt x="106" y="28"/>
                    </a:cubicBezTo>
                    <a:cubicBezTo>
                      <a:pt x="106" y="21"/>
                      <a:pt x="101" y="16"/>
                      <a:pt x="95" y="16"/>
                    </a:cubicBezTo>
                    <a:cubicBezTo>
                      <a:pt x="88" y="16"/>
                      <a:pt x="83" y="21"/>
                      <a:pt x="83" y="28"/>
                    </a:cubicBezTo>
                    <a:cubicBezTo>
                      <a:pt x="83" y="32"/>
                      <a:pt x="85" y="36"/>
                      <a:pt x="89" y="38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0" y="10"/>
                      <a:pt x="4" y="26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1" y="145"/>
                      <a:pt x="1" y="145"/>
                      <a:pt x="1" y="145"/>
                    </a:cubicBezTo>
                    <a:cubicBezTo>
                      <a:pt x="4" y="150"/>
                      <a:pt x="22" y="155"/>
                      <a:pt x="49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272"/>
              <p:cNvSpPr/>
              <p:nvPr/>
            </p:nvSpPr>
            <p:spPr bwMode="auto">
              <a:xfrm>
                <a:off x="5913414" y="3249548"/>
                <a:ext cx="80804" cy="89084"/>
              </a:xfrm>
              <a:custGeom>
                <a:avLst/>
                <a:gdLst>
                  <a:gd name="T0" fmla="*/ 17 w 120"/>
                  <a:gd name="T1" fmla="*/ 87 h 132"/>
                  <a:gd name="T2" fmla="*/ 62 w 120"/>
                  <a:gd name="T3" fmla="*/ 132 h 132"/>
                  <a:gd name="T4" fmla="*/ 105 w 120"/>
                  <a:gd name="T5" fmla="*/ 87 h 132"/>
                  <a:gd name="T6" fmla="*/ 118 w 120"/>
                  <a:gd name="T7" fmla="*/ 73 h 132"/>
                  <a:gd name="T8" fmla="*/ 111 w 120"/>
                  <a:gd name="T9" fmla="*/ 51 h 132"/>
                  <a:gd name="T10" fmla="*/ 60 w 120"/>
                  <a:gd name="T11" fmla="*/ 0 h 132"/>
                  <a:gd name="T12" fmla="*/ 10 w 120"/>
                  <a:gd name="T13" fmla="*/ 51 h 132"/>
                  <a:gd name="T14" fmla="*/ 3 w 120"/>
                  <a:gd name="T15" fmla="*/ 73 h 132"/>
                  <a:gd name="T16" fmla="*/ 17 w 120"/>
                  <a:gd name="T17" fmla="*/ 8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132">
                    <a:moveTo>
                      <a:pt x="17" y="87"/>
                    </a:moveTo>
                    <a:cubicBezTo>
                      <a:pt x="26" y="110"/>
                      <a:pt x="43" y="132"/>
                      <a:pt x="62" y="132"/>
                    </a:cubicBezTo>
                    <a:cubicBezTo>
                      <a:pt x="80" y="132"/>
                      <a:pt x="96" y="110"/>
                      <a:pt x="105" y="87"/>
                    </a:cubicBezTo>
                    <a:cubicBezTo>
                      <a:pt x="110" y="87"/>
                      <a:pt x="116" y="81"/>
                      <a:pt x="118" y="73"/>
                    </a:cubicBezTo>
                    <a:cubicBezTo>
                      <a:pt x="120" y="63"/>
                      <a:pt x="117" y="53"/>
                      <a:pt x="111" y="51"/>
                    </a:cubicBezTo>
                    <a:cubicBezTo>
                      <a:pt x="109" y="23"/>
                      <a:pt x="87" y="0"/>
                      <a:pt x="60" y="0"/>
                    </a:cubicBezTo>
                    <a:cubicBezTo>
                      <a:pt x="34" y="0"/>
                      <a:pt x="12" y="23"/>
                      <a:pt x="10" y="51"/>
                    </a:cubicBezTo>
                    <a:cubicBezTo>
                      <a:pt x="4" y="53"/>
                      <a:pt x="0" y="63"/>
                      <a:pt x="3" y="73"/>
                    </a:cubicBezTo>
                    <a:cubicBezTo>
                      <a:pt x="5" y="81"/>
                      <a:pt x="11" y="87"/>
                      <a:pt x="17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 273"/>
              <p:cNvSpPr/>
              <p:nvPr/>
            </p:nvSpPr>
            <p:spPr bwMode="auto">
              <a:xfrm>
                <a:off x="5890572" y="3334634"/>
                <a:ext cx="127345" cy="329782"/>
              </a:xfrm>
              <a:custGeom>
                <a:avLst/>
                <a:gdLst>
                  <a:gd name="T0" fmla="*/ 46 w 189"/>
                  <a:gd name="T1" fmla="*/ 157 h 489"/>
                  <a:gd name="T2" fmla="*/ 46 w 189"/>
                  <a:gd name="T3" fmla="*/ 489 h 489"/>
                  <a:gd name="T4" fmla="*/ 154 w 189"/>
                  <a:gd name="T5" fmla="*/ 489 h 489"/>
                  <a:gd name="T6" fmla="*/ 154 w 189"/>
                  <a:gd name="T7" fmla="*/ 156 h 489"/>
                  <a:gd name="T8" fmla="*/ 189 w 189"/>
                  <a:gd name="T9" fmla="*/ 145 h 489"/>
                  <a:gd name="T10" fmla="*/ 189 w 189"/>
                  <a:gd name="T11" fmla="*/ 145 h 489"/>
                  <a:gd name="T12" fmla="*/ 188 w 189"/>
                  <a:gd name="T13" fmla="*/ 45 h 489"/>
                  <a:gd name="T14" fmla="*/ 146 w 189"/>
                  <a:gd name="T15" fmla="*/ 0 h 489"/>
                  <a:gd name="T16" fmla="*/ 105 w 189"/>
                  <a:gd name="T17" fmla="*/ 68 h 489"/>
                  <a:gd name="T18" fmla="*/ 100 w 189"/>
                  <a:gd name="T19" fmla="*/ 38 h 489"/>
                  <a:gd name="T20" fmla="*/ 106 w 189"/>
                  <a:gd name="T21" fmla="*/ 28 h 489"/>
                  <a:gd name="T22" fmla="*/ 94 w 189"/>
                  <a:gd name="T23" fmla="*/ 16 h 489"/>
                  <a:gd name="T24" fmla="*/ 82 w 189"/>
                  <a:gd name="T25" fmla="*/ 28 h 489"/>
                  <a:gd name="T26" fmla="*/ 88 w 189"/>
                  <a:gd name="T27" fmla="*/ 38 h 489"/>
                  <a:gd name="T28" fmla="*/ 83 w 189"/>
                  <a:gd name="T29" fmla="*/ 68 h 489"/>
                  <a:gd name="T30" fmla="*/ 43 w 189"/>
                  <a:gd name="T31" fmla="*/ 0 h 489"/>
                  <a:gd name="T32" fmla="*/ 0 w 189"/>
                  <a:gd name="T33" fmla="*/ 45 h 489"/>
                  <a:gd name="T34" fmla="*/ 0 w 189"/>
                  <a:gd name="T35" fmla="*/ 45 h 489"/>
                  <a:gd name="T36" fmla="*/ 0 w 189"/>
                  <a:gd name="T37" fmla="*/ 145 h 489"/>
                  <a:gd name="T38" fmla="*/ 0 w 189"/>
                  <a:gd name="T39" fmla="*/ 145 h 489"/>
                  <a:gd name="T40" fmla="*/ 46 w 189"/>
                  <a:gd name="T41" fmla="*/ 157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489">
                    <a:moveTo>
                      <a:pt x="46" y="157"/>
                    </a:moveTo>
                    <a:cubicBezTo>
                      <a:pt x="46" y="489"/>
                      <a:pt x="46" y="489"/>
                      <a:pt x="46" y="489"/>
                    </a:cubicBezTo>
                    <a:cubicBezTo>
                      <a:pt x="154" y="489"/>
                      <a:pt x="154" y="489"/>
                      <a:pt x="154" y="489"/>
                    </a:cubicBezTo>
                    <a:cubicBezTo>
                      <a:pt x="154" y="156"/>
                      <a:pt x="154" y="156"/>
                      <a:pt x="154" y="156"/>
                    </a:cubicBezTo>
                    <a:cubicBezTo>
                      <a:pt x="173" y="153"/>
                      <a:pt x="186" y="149"/>
                      <a:pt x="189" y="145"/>
                    </a:cubicBezTo>
                    <a:cubicBezTo>
                      <a:pt x="189" y="145"/>
                      <a:pt x="189" y="145"/>
                      <a:pt x="189" y="145"/>
                    </a:cubicBezTo>
                    <a:cubicBezTo>
                      <a:pt x="188" y="45"/>
                      <a:pt x="188" y="45"/>
                      <a:pt x="188" y="45"/>
                    </a:cubicBezTo>
                    <a:cubicBezTo>
                      <a:pt x="185" y="26"/>
                      <a:pt x="169" y="10"/>
                      <a:pt x="146" y="0"/>
                    </a:cubicBezTo>
                    <a:cubicBezTo>
                      <a:pt x="105" y="68"/>
                      <a:pt x="105" y="68"/>
                      <a:pt x="105" y="68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4" y="36"/>
                      <a:pt x="106" y="32"/>
                      <a:pt x="106" y="28"/>
                    </a:cubicBezTo>
                    <a:cubicBezTo>
                      <a:pt x="106" y="21"/>
                      <a:pt x="101" y="16"/>
                      <a:pt x="94" y="16"/>
                    </a:cubicBezTo>
                    <a:cubicBezTo>
                      <a:pt x="88" y="16"/>
                      <a:pt x="82" y="21"/>
                      <a:pt x="82" y="28"/>
                    </a:cubicBezTo>
                    <a:cubicBezTo>
                      <a:pt x="82" y="32"/>
                      <a:pt x="85" y="36"/>
                      <a:pt x="88" y="3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0" y="10"/>
                      <a:pt x="4" y="2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3" y="150"/>
                      <a:pt x="21" y="154"/>
                      <a:pt x="46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274"/>
              <p:cNvSpPr/>
              <p:nvPr/>
            </p:nvSpPr>
            <p:spPr bwMode="auto">
              <a:xfrm>
                <a:off x="5786640" y="3363472"/>
                <a:ext cx="80804" cy="89084"/>
              </a:xfrm>
              <a:custGeom>
                <a:avLst/>
                <a:gdLst>
                  <a:gd name="T0" fmla="*/ 17 w 120"/>
                  <a:gd name="T1" fmla="*/ 88 h 132"/>
                  <a:gd name="T2" fmla="*/ 62 w 120"/>
                  <a:gd name="T3" fmla="*/ 132 h 132"/>
                  <a:gd name="T4" fmla="*/ 104 w 120"/>
                  <a:gd name="T5" fmla="*/ 88 h 132"/>
                  <a:gd name="T6" fmla="*/ 118 w 120"/>
                  <a:gd name="T7" fmla="*/ 73 h 132"/>
                  <a:gd name="T8" fmla="*/ 111 w 120"/>
                  <a:gd name="T9" fmla="*/ 51 h 132"/>
                  <a:gd name="T10" fmla="*/ 60 w 120"/>
                  <a:gd name="T11" fmla="*/ 0 h 132"/>
                  <a:gd name="T12" fmla="*/ 10 w 120"/>
                  <a:gd name="T13" fmla="*/ 51 h 132"/>
                  <a:gd name="T14" fmla="*/ 3 w 120"/>
                  <a:gd name="T15" fmla="*/ 73 h 132"/>
                  <a:gd name="T16" fmla="*/ 17 w 120"/>
                  <a:gd name="T17" fmla="*/ 8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132">
                    <a:moveTo>
                      <a:pt x="17" y="88"/>
                    </a:moveTo>
                    <a:cubicBezTo>
                      <a:pt x="26" y="111"/>
                      <a:pt x="43" y="132"/>
                      <a:pt x="62" y="132"/>
                    </a:cubicBezTo>
                    <a:cubicBezTo>
                      <a:pt x="80" y="132"/>
                      <a:pt x="96" y="111"/>
                      <a:pt x="104" y="88"/>
                    </a:cubicBezTo>
                    <a:cubicBezTo>
                      <a:pt x="110" y="87"/>
                      <a:pt x="116" y="81"/>
                      <a:pt x="118" y="73"/>
                    </a:cubicBezTo>
                    <a:cubicBezTo>
                      <a:pt x="120" y="63"/>
                      <a:pt x="117" y="54"/>
                      <a:pt x="111" y="51"/>
                    </a:cubicBezTo>
                    <a:cubicBezTo>
                      <a:pt x="109" y="23"/>
                      <a:pt x="87" y="0"/>
                      <a:pt x="60" y="0"/>
                    </a:cubicBezTo>
                    <a:cubicBezTo>
                      <a:pt x="33" y="0"/>
                      <a:pt x="12" y="23"/>
                      <a:pt x="10" y="51"/>
                    </a:cubicBezTo>
                    <a:cubicBezTo>
                      <a:pt x="4" y="54"/>
                      <a:pt x="0" y="63"/>
                      <a:pt x="3" y="73"/>
                    </a:cubicBezTo>
                    <a:cubicBezTo>
                      <a:pt x="5" y="82"/>
                      <a:pt x="11" y="87"/>
                      <a:pt x="17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275"/>
              <p:cNvSpPr/>
              <p:nvPr/>
            </p:nvSpPr>
            <p:spPr bwMode="auto">
              <a:xfrm>
                <a:off x="5763513" y="3448559"/>
                <a:ext cx="127630" cy="215858"/>
              </a:xfrm>
              <a:custGeom>
                <a:avLst/>
                <a:gdLst>
                  <a:gd name="T0" fmla="*/ 0 w 189"/>
                  <a:gd name="T1" fmla="*/ 45 h 320"/>
                  <a:gd name="T2" fmla="*/ 0 w 189"/>
                  <a:gd name="T3" fmla="*/ 145 h 320"/>
                  <a:gd name="T4" fmla="*/ 0 w 189"/>
                  <a:gd name="T5" fmla="*/ 145 h 320"/>
                  <a:gd name="T6" fmla="*/ 43 w 189"/>
                  <a:gd name="T7" fmla="*/ 157 h 320"/>
                  <a:gd name="T8" fmla="*/ 43 w 189"/>
                  <a:gd name="T9" fmla="*/ 320 h 320"/>
                  <a:gd name="T10" fmla="*/ 152 w 189"/>
                  <a:gd name="T11" fmla="*/ 320 h 320"/>
                  <a:gd name="T12" fmla="*/ 152 w 189"/>
                  <a:gd name="T13" fmla="*/ 156 h 320"/>
                  <a:gd name="T14" fmla="*/ 189 w 189"/>
                  <a:gd name="T15" fmla="*/ 145 h 320"/>
                  <a:gd name="T16" fmla="*/ 189 w 189"/>
                  <a:gd name="T17" fmla="*/ 145 h 320"/>
                  <a:gd name="T18" fmla="*/ 188 w 189"/>
                  <a:gd name="T19" fmla="*/ 45 h 320"/>
                  <a:gd name="T20" fmla="*/ 146 w 189"/>
                  <a:gd name="T21" fmla="*/ 0 h 320"/>
                  <a:gd name="T22" fmla="*/ 105 w 189"/>
                  <a:gd name="T23" fmla="*/ 69 h 320"/>
                  <a:gd name="T24" fmla="*/ 100 w 189"/>
                  <a:gd name="T25" fmla="*/ 38 h 320"/>
                  <a:gd name="T26" fmla="*/ 106 w 189"/>
                  <a:gd name="T27" fmla="*/ 28 h 320"/>
                  <a:gd name="T28" fmla="*/ 94 w 189"/>
                  <a:gd name="T29" fmla="*/ 16 h 320"/>
                  <a:gd name="T30" fmla="*/ 82 w 189"/>
                  <a:gd name="T31" fmla="*/ 28 h 320"/>
                  <a:gd name="T32" fmla="*/ 88 w 189"/>
                  <a:gd name="T33" fmla="*/ 38 h 320"/>
                  <a:gd name="T34" fmla="*/ 83 w 189"/>
                  <a:gd name="T35" fmla="*/ 68 h 320"/>
                  <a:gd name="T36" fmla="*/ 43 w 189"/>
                  <a:gd name="T37" fmla="*/ 0 h 320"/>
                  <a:gd name="T38" fmla="*/ 0 w 189"/>
                  <a:gd name="T39" fmla="*/ 45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" h="320">
                    <a:moveTo>
                      <a:pt x="0" y="45"/>
                    </a:move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3" y="150"/>
                      <a:pt x="19" y="154"/>
                      <a:pt x="43" y="157"/>
                    </a:cubicBezTo>
                    <a:cubicBezTo>
                      <a:pt x="43" y="320"/>
                      <a:pt x="43" y="320"/>
                      <a:pt x="43" y="320"/>
                    </a:cubicBezTo>
                    <a:cubicBezTo>
                      <a:pt x="152" y="320"/>
                      <a:pt x="152" y="320"/>
                      <a:pt x="152" y="320"/>
                    </a:cubicBezTo>
                    <a:cubicBezTo>
                      <a:pt x="152" y="156"/>
                      <a:pt x="152" y="156"/>
                      <a:pt x="152" y="156"/>
                    </a:cubicBezTo>
                    <a:cubicBezTo>
                      <a:pt x="172" y="154"/>
                      <a:pt x="186" y="150"/>
                      <a:pt x="189" y="145"/>
                    </a:cubicBezTo>
                    <a:cubicBezTo>
                      <a:pt x="189" y="145"/>
                      <a:pt x="189" y="145"/>
                      <a:pt x="189" y="145"/>
                    </a:cubicBezTo>
                    <a:cubicBezTo>
                      <a:pt x="188" y="45"/>
                      <a:pt x="188" y="45"/>
                      <a:pt x="188" y="45"/>
                    </a:cubicBezTo>
                    <a:cubicBezTo>
                      <a:pt x="185" y="26"/>
                      <a:pt x="169" y="10"/>
                      <a:pt x="146" y="0"/>
                    </a:cubicBezTo>
                    <a:cubicBezTo>
                      <a:pt x="105" y="69"/>
                      <a:pt x="105" y="69"/>
                      <a:pt x="105" y="69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4" y="36"/>
                      <a:pt x="106" y="32"/>
                      <a:pt x="106" y="28"/>
                    </a:cubicBezTo>
                    <a:cubicBezTo>
                      <a:pt x="106" y="22"/>
                      <a:pt x="101" y="16"/>
                      <a:pt x="94" y="16"/>
                    </a:cubicBezTo>
                    <a:cubicBezTo>
                      <a:pt x="88" y="16"/>
                      <a:pt x="82" y="22"/>
                      <a:pt x="82" y="28"/>
                    </a:cubicBezTo>
                    <a:cubicBezTo>
                      <a:pt x="82" y="32"/>
                      <a:pt x="85" y="36"/>
                      <a:pt x="88" y="3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0" y="10"/>
                      <a:pt x="4" y="26"/>
                      <a:pt x="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276"/>
              <p:cNvSpPr/>
              <p:nvPr/>
            </p:nvSpPr>
            <p:spPr bwMode="auto">
              <a:xfrm>
                <a:off x="5700126" y="3151041"/>
                <a:ext cx="612739" cy="573621"/>
              </a:xfrm>
              <a:custGeom>
                <a:avLst/>
                <a:gdLst>
                  <a:gd name="T0" fmla="*/ 875 w 908"/>
                  <a:gd name="T1" fmla="*/ 762 h 850"/>
                  <a:gd name="T2" fmla="*/ 843 w 908"/>
                  <a:gd name="T3" fmla="*/ 787 h 850"/>
                  <a:gd name="T4" fmla="*/ 72 w 908"/>
                  <a:gd name="T5" fmla="*/ 787 h 850"/>
                  <a:gd name="T6" fmla="*/ 72 w 908"/>
                  <a:gd name="T7" fmla="*/ 64 h 850"/>
                  <a:gd name="T8" fmla="*/ 96 w 908"/>
                  <a:gd name="T9" fmla="*/ 33 h 850"/>
                  <a:gd name="T10" fmla="*/ 63 w 908"/>
                  <a:gd name="T11" fmla="*/ 0 h 850"/>
                  <a:gd name="T12" fmla="*/ 31 w 908"/>
                  <a:gd name="T13" fmla="*/ 33 h 850"/>
                  <a:gd name="T14" fmla="*/ 55 w 908"/>
                  <a:gd name="T15" fmla="*/ 64 h 850"/>
                  <a:gd name="T16" fmla="*/ 55 w 908"/>
                  <a:gd name="T17" fmla="*/ 787 h 850"/>
                  <a:gd name="T18" fmla="*/ 0 w 908"/>
                  <a:gd name="T19" fmla="*/ 787 h 850"/>
                  <a:gd name="T20" fmla="*/ 0 w 908"/>
                  <a:gd name="T21" fmla="*/ 804 h 850"/>
                  <a:gd name="T22" fmla="*/ 55 w 908"/>
                  <a:gd name="T23" fmla="*/ 804 h 850"/>
                  <a:gd name="T24" fmla="*/ 55 w 908"/>
                  <a:gd name="T25" fmla="*/ 850 h 850"/>
                  <a:gd name="T26" fmla="*/ 72 w 908"/>
                  <a:gd name="T27" fmla="*/ 850 h 850"/>
                  <a:gd name="T28" fmla="*/ 72 w 908"/>
                  <a:gd name="T29" fmla="*/ 804 h 850"/>
                  <a:gd name="T30" fmla="*/ 844 w 908"/>
                  <a:gd name="T31" fmla="*/ 804 h 850"/>
                  <a:gd name="T32" fmla="*/ 875 w 908"/>
                  <a:gd name="T33" fmla="*/ 827 h 850"/>
                  <a:gd name="T34" fmla="*/ 908 w 908"/>
                  <a:gd name="T35" fmla="*/ 794 h 850"/>
                  <a:gd name="T36" fmla="*/ 875 w 908"/>
                  <a:gd name="T37" fmla="*/ 762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8" h="850">
                    <a:moveTo>
                      <a:pt x="875" y="762"/>
                    </a:moveTo>
                    <a:cubicBezTo>
                      <a:pt x="860" y="762"/>
                      <a:pt x="847" y="773"/>
                      <a:pt x="843" y="787"/>
                    </a:cubicBezTo>
                    <a:cubicBezTo>
                      <a:pt x="72" y="787"/>
                      <a:pt x="72" y="787"/>
                      <a:pt x="72" y="787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86" y="60"/>
                      <a:pt x="96" y="48"/>
                      <a:pt x="96" y="33"/>
                    </a:cubicBezTo>
                    <a:cubicBezTo>
                      <a:pt x="96" y="15"/>
                      <a:pt x="81" y="0"/>
                      <a:pt x="63" y="0"/>
                    </a:cubicBezTo>
                    <a:cubicBezTo>
                      <a:pt x="45" y="0"/>
                      <a:pt x="31" y="15"/>
                      <a:pt x="31" y="33"/>
                    </a:cubicBezTo>
                    <a:cubicBezTo>
                      <a:pt x="31" y="48"/>
                      <a:pt x="41" y="60"/>
                      <a:pt x="55" y="64"/>
                    </a:cubicBezTo>
                    <a:cubicBezTo>
                      <a:pt x="55" y="787"/>
                      <a:pt x="55" y="787"/>
                      <a:pt x="55" y="787"/>
                    </a:cubicBezTo>
                    <a:cubicBezTo>
                      <a:pt x="0" y="787"/>
                      <a:pt x="0" y="787"/>
                      <a:pt x="0" y="787"/>
                    </a:cubicBezTo>
                    <a:cubicBezTo>
                      <a:pt x="0" y="804"/>
                      <a:pt x="0" y="804"/>
                      <a:pt x="0" y="804"/>
                    </a:cubicBezTo>
                    <a:cubicBezTo>
                      <a:pt x="55" y="804"/>
                      <a:pt x="55" y="804"/>
                      <a:pt x="55" y="804"/>
                    </a:cubicBezTo>
                    <a:cubicBezTo>
                      <a:pt x="55" y="850"/>
                      <a:pt x="55" y="850"/>
                      <a:pt x="55" y="850"/>
                    </a:cubicBezTo>
                    <a:cubicBezTo>
                      <a:pt x="72" y="850"/>
                      <a:pt x="72" y="850"/>
                      <a:pt x="72" y="850"/>
                    </a:cubicBezTo>
                    <a:cubicBezTo>
                      <a:pt x="72" y="804"/>
                      <a:pt x="72" y="804"/>
                      <a:pt x="72" y="804"/>
                    </a:cubicBezTo>
                    <a:cubicBezTo>
                      <a:pt x="844" y="804"/>
                      <a:pt x="844" y="804"/>
                      <a:pt x="844" y="804"/>
                    </a:cubicBezTo>
                    <a:cubicBezTo>
                      <a:pt x="848" y="817"/>
                      <a:pt x="861" y="827"/>
                      <a:pt x="875" y="827"/>
                    </a:cubicBezTo>
                    <a:cubicBezTo>
                      <a:pt x="893" y="827"/>
                      <a:pt x="908" y="812"/>
                      <a:pt x="908" y="794"/>
                    </a:cubicBezTo>
                    <a:cubicBezTo>
                      <a:pt x="908" y="776"/>
                      <a:pt x="893" y="762"/>
                      <a:pt x="875" y="7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638512" y="2974707"/>
            <a:ext cx="1278195" cy="1278196"/>
            <a:chOff x="4638506" y="2974705"/>
            <a:chExt cx="1278195" cy="1278196"/>
          </a:xfrm>
        </p:grpSpPr>
        <p:sp>
          <p:nvSpPr>
            <p:cNvPr id="14" name="圆角矩形 13"/>
            <p:cNvSpPr/>
            <p:nvPr/>
          </p:nvSpPr>
          <p:spPr>
            <a:xfrm>
              <a:off x="4638506" y="2974705"/>
              <a:ext cx="1278195" cy="1278196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917943" y="3254142"/>
              <a:ext cx="719322" cy="71932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000">
                <a:latin typeface="Impact" panose="020B0806030902050204" pitchFamily="34" charset="0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5113189" y="3454126"/>
              <a:ext cx="346397" cy="345109"/>
              <a:chOff x="6932170" y="3118777"/>
              <a:chExt cx="614738" cy="612452"/>
            </a:xfrm>
            <a:solidFill>
              <a:schemeClr val="bg1"/>
            </a:solidFill>
          </p:grpSpPr>
          <p:sp>
            <p:nvSpPr>
              <p:cNvPr id="61" name="Freeform 374"/>
              <p:cNvSpPr>
                <a:spLocks noEditPoints="1"/>
              </p:cNvSpPr>
              <p:nvPr/>
            </p:nvSpPr>
            <p:spPr bwMode="auto">
              <a:xfrm>
                <a:off x="7265379" y="3119348"/>
                <a:ext cx="281529" cy="285526"/>
              </a:xfrm>
              <a:custGeom>
                <a:avLst/>
                <a:gdLst>
                  <a:gd name="T0" fmla="*/ 0 w 417"/>
                  <a:gd name="T1" fmla="*/ 0 h 423"/>
                  <a:gd name="T2" fmla="*/ 0 w 417"/>
                  <a:gd name="T3" fmla="*/ 423 h 423"/>
                  <a:gd name="T4" fmla="*/ 417 w 417"/>
                  <a:gd name="T5" fmla="*/ 423 h 423"/>
                  <a:gd name="T6" fmla="*/ 0 w 417"/>
                  <a:gd name="T7" fmla="*/ 0 h 423"/>
                  <a:gd name="T8" fmla="*/ 19 w 417"/>
                  <a:gd name="T9" fmla="*/ 22 h 423"/>
                  <a:gd name="T10" fmla="*/ 273 w 417"/>
                  <a:gd name="T11" fmla="*/ 148 h 423"/>
                  <a:gd name="T12" fmla="*/ 396 w 417"/>
                  <a:gd name="T13" fmla="*/ 403 h 423"/>
                  <a:gd name="T14" fmla="*/ 19 w 417"/>
                  <a:gd name="T15" fmla="*/ 403 h 423"/>
                  <a:gd name="T16" fmla="*/ 19 w 417"/>
                  <a:gd name="T17" fmla="*/ 22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423">
                    <a:moveTo>
                      <a:pt x="0" y="0"/>
                    </a:moveTo>
                    <a:cubicBezTo>
                      <a:pt x="0" y="423"/>
                      <a:pt x="0" y="423"/>
                      <a:pt x="0" y="423"/>
                    </a:cubicBezTo>
                    <a:cubicBezTo>
                      <a:pt x="417" y="423"/>
                      <a:pt x="417" y="423"/>
                      <a:pt x="417" y="423"/>
                    </a:cubicBezTo>
                    <a:cubicBezTo>
                      <a:pt x="402" y="198"/>
                      <a:pt x="224" y="19"/>
                      <a:pt x="0" y="0"/>
                    </a:cubicBezTo>
                    <a:close/>
                    <a:moveTo>
                      <a:pt x="19" y="22"/>
                    </a:moveTo>
                    <a:cubicBezTo>
                      <a:pt x="115" y="35"/>
                      <a:pt x="205" y="79"/>
                      <a:pt x="273" y="148"/>
                    </a:cubicBezTo>
                    <a:cubicBezTo>
                      <a:pt x="341" y="217"/>
                      <a:pt x="385" y="307"/>
                      <a:pt x="396" y="403"/>
                    </a:cubicBezTo>
                    <a:cubicBezTo>
                      <a:pt x="19" y="403"/>
                      <a:pt x="19" y="403"/>
                      <a:pt x="19" y="403"/>
                    </a:cubicBezTo>
                    <a:lnTo>
                      <a:pt x="19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375"/>
              <p:cNvSpPr>
                <a:spLocks noEditPoints="1"/>
              </p:cNvSpPr>
              <p:nvPr/>
            </p:nvSpPr>
            <p:spPr bwMode="auto">
              <a:xfrm>
                <a:off x="7365313" y="3533075"/>
                <a:ext cx="51395" cy="50538"/>
              </a:xfrm>
              <a:custGeom>
                <a:avLst/>
                <a:gdLst>
                  <a:gd name="T0" fmla="*/ 38 w 76"/>
                  <a:gd name="T1" fmla="*/ 0 h 75"/>
                  <a:gd name="T2" fmla="*/ 0 w 76"/>
                  <a:gd name="T3" fmla="*/ 38 h 75"/>
                  <a:gd name="T4" fmla="*/ 38 w 76"/>
                  <a:gd name="T5" fmla="*/ 75 h 75"/>
                  <a:gd name="T6" fmla="*/ 76 w 76"/>
                  <a:gd name="T7" fmla="*/ 38 h 75"/>
                  <a:gd name="T8" fmla="*/ 38 w 76"/>
                  <a:gd name="T9" fmla="*/ 0 h 75"/>
                  <a:gd name="T10" fmla="*/ 38 w 76"/>
                  <a:gd name="T11" fmla="*/ 57 h 75"/>
                  <a:gd name="T12" fmla="*/ 18 w 76"/>
                  <a:gd name="T13" fmla="*/ 38 h 75"/>
                  <a:gd name="T14" fmla="*/ 38 w 76"/>
                  <a:gd name="T15" fmla="*/ 18 h 75"/>
                  <a:gd name="T16" fmla="*/ 58 w 76"/>
                  <a:gd name="T17" fmla="*/ 38 h 75"/>
                  <a:gd name="T18" fmla="*/ 38 w 76"/>
                  <a:gd name="T19" fmla="*/ 5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75">
                    <a:moveTo>
                      <a:pt x="38" y="0"/>
                    </a:moveTo>
                    <a:cubicBezTo>
                      <a:pt x="17" y="0"/>
                      <a:pt x="0" y="17"/>
                      <a:pt x="0" y="38"/>
                    </a:cubicBezTo>
                    <a:cubicBezTo>
                      <a:pt x="0" y="58"/>
                      <a:pt x="17" y="75"/>
                      <a:pt x="38" y="75"/>
                    </a:cubicBezTo>
                    <a:cubicBezTo>
                      <a:pt x="59" y="75"/>
                      <a:pt x="76" y="58"/>
                      <a:pt x="76" y="38"/>
                    </a:cubicBezTo>
                    <a:cubicBezTo>
                      <a:pt x="76" y="17"/>
                      <a:pt x="59" y="0"/>
                      <a:pt x="38" y="0"/>
                    </a:cubicBezTo>
                    <a:close/>
                    <a:moveTo>
                      <a:pt x="38" y="57"/>
                    </a:moveTo>
                    <a:cubicBezTo>
                      <a:pt x="27" y="57"/>
                      <a:pt x="18" y="48"/>
                      <a:pt x="18" y="38"/>
                    </a:cubicBezTo>
                    <a:cubicBezTo>
                      <a:pt x="18" y="27"/>
                      <a:pt x="27" y="18"/>
                      <a:pt x="38" y="18"/>
                    </a:cubicBezTo>
                    <a:cubicBezTo>
                      <a:pt x="49" y="18"/>
                      <a:pt x="58" y="27"/>
                      <a:pt x="58" y="38"/>
                    </a:cubicBezTo>
                    <a:cubicBezTo>
                      <a:pt x="58" y="48"/>
                      <a:pt x="49" y="57"/>
                      <a:pt x="38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376"/>
              <p:cNvSpPr>
                <a:spLocks noEditPoints="1"/>
              </p:cNvSpPr>
              <p:nvPr/>
            </p:nvSpPr>
            <p:spPr bwMode="auto">
              <a:xfrm>
                <a:off x="7341614" y="3508519"/>
                <a:ext cx="99934" cy="99363"/>
              </a:xfrm>
              <a:custGeom>
                <a:avLst/>
                <a:gdLst>
                  <a:gd name="T0" fmla="*/ 74 w 148"/>
                  <a:gd name="T1" fmla="*/ 0 h 147"/>
                  <a:gd name="T2" fmla="*/ 0 w 148"/>
                  <a:gd name="T3" fmla="*/ 74 h 147"/>
                  <a:gd name="T4" fmla="*/ 74 w 148"/>
                  <a:gd name="T5" fmla="*/ 147 h 147"/>
                  <a:gd name="T6" fmla="*/ 148 w 148"/>
                  <a:gd name="T7" fmla="*/ 74 h 147"/>
                  <a:gd name="T8" fmla="*/ 74 w 148"/>
                  <a:gd name="T9" fmla="*/ 0 h 147"/>
                  <a:gd name="T10" fmla="*/ 73 w 148"/>
                  <a:gd name="T11" fmla="*/ 129 h 147"/>
                  <a:gd name="T12" fmla="*/ 17 w 148"/>
                  <a:gd name="T13" fmla="*/ 74 h 147"/>
                  <a:gd name="T14" fmla="*/ 73 w 148"/>
                  <a:gd name="T15" fmla="*/ 18 h 147"/>
                  <a:gd name="T16" fmla="*/ 129 w 148"/>
                  <a:gd name="T17" fmla="*/ 74 h 147"/>
                  <a:gd name="T18" fmla="*/ 73 w 148"/>
                  <a:gd name="T19" fmla="*/ 12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8" h="147">
                    <a:moveTo>
                      <a:pt x="74" y="0"/>
                    </a:moveTo>
                    <a:cubicBezTo>
                      <a:pt x="33" y="0"/>
                      <a:pt x="0" y="33"/>
                      <a:pt x="0" y="74"/>
                    </a:cubicBezTo>
                    <a:cubicBezTo>
                      <a:pt x="0" y="114"/>
                      <a:pt x="33" y="147"/>
                      <a:pt x="74" y="147"/>
                    </a:cubicBezTo>
                    <a:cubicBezTo>
                      <a:pt x="115" y="147"/>
                      <a:pt x="148" y="114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lose/>
                    <a:moveTo>
                      <a:pt x="73" y="129"/>
                    </a:moveTo>
                    <a:cubicBezTo>
                      <a:pt x="42" y="129"/>
                      <a:pt x="17" y="104"/>
                      <a:pt x="17" y="74"/>
                    </a:cubicBezTo>
                    <a:cubicBezTo>
                      <a:pt x="17" y="43"/>
                      <a:pt x="42" y="18"/>
                      <a:pt x="73" y="18"/>
                    </a:cubicBezTo>
                    <a:cubicBezTo>
                      <a:pt x="104" y="18"/>
                      <a:pt x="129" y="43"/>
                      <a:pt x="129" y="74"/>
                    </a:cubicBezTo>
                    <a:cubicBezTo>
                      <a:pt x="129" y="104"/>
                      <a:pt x="104" y="129"/>
                      <a:pt x="73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 377"/>
              <p:cNvSpPr>
                <a:spLocks noEditPoints="1"/>
              </p:cNvSpPr>
              <p:nvPr/>
            </p:nvSpPr>
            <p:spPr bwMode="auto">
              <a:xfrm>
                <a:off x="7265379" y="3445989"/>
                <a:ext cx="281529" cy="284669"/>
              </a:xfrm>
              <a:custGeom>
                <a:avLst/>
                <a:gdLst>
                  <a:gd name="T0" fmla="*/ 0 w 417"/>
                  <a:gd name="T1" fmla="*/ 0 h 422"/>
                  <a:gd name="T2" fmla="*/ 0 w 417"/>
                  <a:gd name="T3" fmla="*/ 422 h 422"/>
                  <a:gd name="T4" fmla="*/ 417 w 417"/>
                  <a:gd name="T5" fmla="*/ 0 h 422"/>
                  <a:gd name="T6" fmla="*/ 0 w 417"/>
                  <a:gd name="T7" fmla="*/ 0 h 422"/>
                  <a:gd name="T8" fmla="*/ 288 w 417"/>
                  <a:gd name="T9" fmla="*/ 189 h 422"/>
                  <a:gd name="T10" fmla="*/ 273 w 417"/>
                  <a:gd name="T11" fmla="*/ 224 h 422"/>
                  <a:gd name="T12" fmla="*/ 286 w 417"/>
                  <a:gd name="T13" fmla="*/ 237 h 422"/>
                  <a:gd name="T14" fmla="*/ 256 w 417"/>
                  <a:gd name="T15" fmla="*/ 267 h 422"/>
                  <a:gd name="T16" fmla="*/ 243 w 417"/>
                  <a:gd name="T17" fmla="*/ 254 h 422"/>
                  <a:gd name="T18" fmla="*/ 207 w 417"/>
                  <a:gd name="T19" fmla="*/ 268 h 422"/>
                  <a:gd name="T20" fmla="*/ 207 w 417"/>
                  <a:gd name="T21" fmla="*/ 285 h 422"/>
                  <a:gd name="T22" fmla="*/ 164 w 417"/>
                  <a:gd name="T23" fmla="*/ 285 h 422"/>
                  <a:gd name="T24" fmla="*/ 164 w 417"/>
                  <a:gd name="T25" fmla="*/ 268 h 422"/>
                  <a:gd name="T26" fmla="*/ 130 w 417"/>
                  <a:gd name="T27" fmla="*/ 253 h 422"/>
                  <a:gd name="T28" fmla="*/ 116 w 417"/>
                  <a:gd name="T29" fmla="*/ 267 h 422"/>
                  <a:gd name="T30" fmla="*/ 86 w 417"/>
                  <a:gd name="T31" fmla="*/ 237 h 422"/>
                  <a:gd name="T32" fmla="*/ 100 w 417"/>
                  <a:gd name="T33" fmla="*/ 223 h 422"/>
                  <a:gd name="T34" fmla="*/ 85 w 417"/>
                  <a:gd name="T35" fmla="*/ 189 h 422"/>
                  <a:gd name="T36" fmla="*/ 65 w 417"/>
                  <a:gd name="T37" fmla="*/ 189 h 422"/>
                  <a:gd name="T38" fmla="*/ 65 w 417"/>
                  <a:gd name="T39" fmla="*/ 146 h 422"/>
                  <a:gd name="T40" fmla="*/ 85 w 417"/>
                  <a:gd name="T41" fmla="*/ 146 h 422"/>
                  <a:gd name="T42" fmla="*/ 99 w 417"/>
                  <a:gd name="T43" fmla="*/ 110 h 422"/>
                  <a:gd name="T44" fmla="*/ 85 w 417"/>
                  <a:gd name="T45" fmla="*/ 96 h 422"/>
                  <a:gd name="T46" fmla="*/ 115 w 417"/>
                  <a:gd name="T47" fmla="*/ 66 h 422"/>
                  <a:gd name="T48" fmla="*/ 130 w 417"/>
                  <a:gd name="T49" fmla="*/ 80 h 422"/>
                  <a:gd name="T50" fmla="*/ 164 w 417"/>
                  <a:gd name="T51" fmla="*/ 66 h 422"/>
                  <a:gd name="T52" fmla="*/ 164 w 417"/>
                  <a:gd name="T53" fmla="*/ 49 h 422"/>
                  <a:gd name="T54" fmla="*/ 207 w 417"/>
                  <a:gd name="T55" fmla="*/ 49 h 422"/>
                  <a:gd name="T56" fmla="*/ 207 w 417"/>
                  <a:gd name="T57" fmla="*/ 65 h 422"/>
                  <a:gd name="T58" fmla="*/ 243 w 417"/>
                  <a:gd name="T59" fmla="*/ 80 h 422"/>
                  <a:gd name="T60" fmla="*/ 257 w 417"/>
                  <a:gd name="T61" fmla="*/ 66 h 422"/>
                  <a:gd name="T62" fmla="*/ 287 w 417"/>
                  <a:gd name="T63" fmla="*/ 96 h 422"/>
                  <a:gd name="T64" fmla="*/ 274 w 417"/>
                  <a:gd name="T65" fmla="*/ 110 h 422"/>
                  <a:gd name="T66" fmla="*/ 289 w 417"/>
                  <a:gd name="T67" fmla="*/ 146 h 422"/>
                  <a:gd name="T68" fmla="*/ 307 w 417"/>
                  <a:gd name="T69" fmla="*/ 146 h 422"/>
                  <a:gd name="T70" fmla="*/ 307 w 417"/>
                  <a:gd name="T71" fmla="*/ 189 h 422"/>
                  <a:gd name="T72" fmla="*/ 288 w 417"/>
                  <a:gd name="T73" fmla="*/ 189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7" h="422">
                    <a:moveTo>
                      <a:pt x="0" y="0"/>
                    </a:moveTo>
                    <a:cubicBezTo>
                      <a:pt x="0" y="422"/>
                      <a:pt x="0" y="422"/>
                      <a:pt x="0" y="422"/>
                    </a:cubicBezTo>
                    <a:cubicBezTo>
                      <a:pt x="224" y="404"/>
                      <a:pt x="402" y="224"/>
                      <a:pt x="417" y="0"/>
                    </a:cubicBezTo>
                    <a:lnTo>
                      <a:pt x="0" y="0"/>
                    </a:lnTo>
                    <a:close/>
                    <a:moveTo>
                      <a:pt x="288" y="189"/>
                    </a:moveTo>
                    <a:cubicBezTo>
                      <a:pt x="286" y="202"/>
                      <a:pt x="280" y="213"/>
                      <a:pt x="273" y="224"/>
                    </a:cubicBezTo>
                    <a:cubicBezTo>
                      <a:pt x="286" y="237"/>
                      <a:pt x="286" y="237"/>
                      <a:pt x="286" y="237"/>
                    </a:cubicBezTo>
                    <a:cubicBezTo>
                      <a:pt x="256" y="267"/>
                      <a:pt x="256" y="267"/>
                      <a:pt x="256" y="267"/>
                    </a:cubicBezTo>
                    <a:cubicBezTo>
                      <a:pt x="243" y="254"/>
                      <a:pt x="243" y="254"/>
                      <a:pt x="243" y="254"/>
                    </a:cubicBezTo>
                    <a:cubicBezTo>
                      <a:pt x="232" y="261"/>
                      <a:pt x="220" y="266"/>
                      <a:pt x="207" y="268"/>
                    </a:cubicBezTo>
                    <a:cubicBezTo>
                      <a:pt x="207" y="285"/>
                      <a:pt x="207" y="285"/>
                      <a:pt x="207" y="285"/>
                    </a:cubicBezTo>
                    <a:cubicBezTo>
                      <a:pt x="164" y="285"/>
                      <a:pt x="164" y="285"/>
                      <a:pt x="164" y="285"/>
                    </a:cubicBezTo>
                    <a:cubicBezTo>
                      <a:pt x="164" y="268"/>
                      <a:pt x="164" y="268"/>
                      <a:pt x="164" y="268"/>
                    </a:cubicBezTo>
                    <a:cubicBezTo>
                      <a:pt x="152" y="265"/>
                      <a:pt x="140" y="260"/>
                      <a:pt x="130" y="253"/>
                    </a:cubicBezTo>
                    <a:cubicBezTo>
                      <a:pt x="116" y="267"/>
                      <a:pt x="116" y="267"/>
                      <a:pt x="116" y="267"/>
                    </a:cubicBezTo>
                    <a:cubicBezTo>
                      <a:pt x="86" y="237"/>
                      <a:pt x="86" y="237"/>
                      <a:pt x="86" y="237"/>
                    </a:cubicBezTo>
                    <a:cubicBezTo>
                      <a:pt x="100" y="223"/>
                      <a:pt x="100" y="223"/>
                      <a:pt x="100" y="223"/>
                    </a:cubicBezTo>
                    <a:cubicBezTo>
                      <a:pt x="93" y="213"/>
                      <a:pt x="88" y="201"/>
                      <a:pt x="85" y="189"/>
                    </a:cubicBezTo>
                    <a:cubicBezTo>
                      <a:pt x="65" y="189"/>
                      <a:pt x="65" y="189"/>
                      <a:pt x="65" y="189"/>
                    </a:cubicBezTo>
                    <a:cubicBezTo>
                      <a:pt x="65" y="146"/>
                      <a:pt x="65" y="146"/>
                      <a:pt x="65" y="146"/>
                    </a:cubicBezTo>
                    <a:cubicBezTo>
                      <a:pt x="85" y="146"/>
                      <a:pt x="85" y="146"/>
                      <a:pt x="85" y="146"/>
                    </a:cubicBezTo>
                    <a:cubicBezTo>
                      <a:pt x="87" y="133"/>
                      <a:pt x="92" y="121"/>
                      <a:pt x="99" y="110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115" y="66"/>
                      <a:pt x="115" y="66"/>
                      <a:pt x="115" y="66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40" y="73"/>
                      <a:pt x="152" y="68"/>
                      <a:pt x="164" y="66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7" y="65"/>
                      <a:pt x="207" y="65"/>
                      <a:pt x="207" y="65"/>
                    </a:cubicBezTo>
                    <a:cubicBezTo>
                      <a:pt x="220" y="68"/>
                      <a:pt x="232" y="73"/>
                      <a:pt x="243" y="80"/>
                    </a:cubicBezTo>
                    <a:cubicBezTo>
                      <a:pt x="257" y="66"/>
                      <a:pt x="257" y="66"/>
                      <a:pt x="257" y="66"/>
                    </a:cubicBezTo>
                    <a:cubicBezTo>
                      <a:pt x="287" y="96"/>
                      <a:pt x="287" y="96"/>
                      <a:pt x="287" y="96"/>
                    </a:cubicBezTo>
                    <a:cubicBezTo>
                      <a:pt x="274" y="110"/>
                      <a:pt x="274" y="110"/>
                      <a:pt x="274" y="110"/>
                    </a:cubicBezTo>
                    <a:cubicBezTo>
                      <a:pt x="281" y="121"/>
                      <a:pt x="286" y="133"/>
                      <a:pt x="289" y="146"/>
                    </a:cubicBezTo>
                    <a:cubicBezTo>
                      <a:pt x="307" y="146"/>
                      <a:pt x="307" y="146"/>
                      <a:pt x="307" y="146"/>
                    </a:cubicBezTo>
                    <a:cubicBezTo>
                      <a:pt x="307" y="189"/>
                      <a:pt x="307" y="189"/>
                      <a:pt x="307" y="189"/>
                    </a:cubicBezTo>
                    <a:lnTo>
                      <a:pt x="288" y="1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 378"/>
              <p:cNvSpPr>
                <a:spLocks noEditPoints="1"/>
              </p:cNvSpPr>
              <p:nvPr/>
            </p:nvSpPr>
            <p:spPr bwMode="auto">
              <a:xfrm>
                <a:off x="6932170" y="3118777"/>
                <a:ext cx="292093" cy="286097"/>
              </a:xfrm>
              <a:custGeom>
                <a:avLst/>
                <a:gdLst>
                  <a:gd name="T0" fmla="*/ 0 w 433"/>
                  <a:gd name="T1" fmla="*/ 424 h 424"/>
                  <a:gd name="T2" fmla="*/ 433 w 433"/>
                  <a:gd name="T3" fmla="*/ 424 h 424"/>
                  <a:gd name="T4" fmla="*/ 433 w 433"/>
                  <a:gd name="T5" fmla="*/ 0 h 424"/>
                  <a:gd name="T6" fmla="*/ 0 w 433"/>
                  <a:gd name="T7" fmla="*/ 424 h 424"/>
                  <a:gd name="T8" fmla="*/ 225 w 433"/>
                  <a:gd name="T9" fmla="*/ 154 h 424"/>
                  <a:gd name="T10" fmla="*/ 272 w 433"/>
                  <a:gd name="T11" fmla="*/ 106 h 424"/>
                  <a:gd name="T12" fmla="*/ 319 w 433"/>
                  <a:gd name="T13" fmla="*/ 154 h 424"/>
                  <a:gd name="T14" fmla="*/ 325 w 433"/>
                  <a:gd name="T15" fmla="*/ 174 h 424"/>
                  <a:gd name="T16" fmla="*/ 313 w 433"/>
                  <a:gd name="T17" fmla="*/ 187 h 424"/>
                  <a:gd name="T18" fmla="*/ 273 w 433"/>
                  <a:gd name="T19" fmla="*/ 229 h 424"/>
                  <a:gd name="T20" fmla="*/ 232 w 433"/>
                  <a:gd name="T21" fmla="*/ 187 h 424"/>
                  <a:gd name="T22" fmla="*/ 219 w 433"/>
                  <a:gd name="T23" fmla="*/ 174 h 424"/>
                  <a:gd name="T24" fmla="*/ 225 w 433"/>
                  <a:gd name="T25" fmla="*/ 154 h 424"/>
                  <a:gd name="T26" fmla="*/ 184 w 433"/>
                  <a:gd name="T27" fmla="*/ 265 h 424"/>
                  <a:gd name="T28" fmla="*/ 185 w 433"/>
                  <a:gd name="T29" fmla="*/ 265 h 424"/>
                  <a:gd name="T30" fmla="*/ 224 w 433"/>
                  <a:gd name="T31" fmla="*/ 223 h 424"/>
                  <a:gd name="T32" fmla="*/ 262 w 433"/>
                  <a:gd name="T33" fmla="*/ 287 h 424"/>
                  <a:gd name="T34" fmla="*/ 266 w 433"/>
                  <a:gd name="T35" fmla="*/ 259 h 424"/>
                  <a:gd name="T36" fmla="*/ 261 w 433"/>
                  <a:gd name="T37" fmla="*/ 249 h 424"/>
                  <a:gd name="T38" fmla="*/ 272 w 433"/>
                  <a:gd name="T39" fmla="*/ 238 h 424"/>
                  <a:gd name="T40" fmla="*/ 283 w 433"/>
                  <a:gd name="T41" fmla="*/ 249 h 424"/>
                  <a:gd name="T42" fmla="*/ 278 w 433"/>
                  <a:gd name="T43" fmla="*/ 259 h 424"/>
                  <a:gd name="T44" fmla="*/ 282 w 433"/>
                  <a:gd name="T45" fmla="*/ 287 h 424"/>
                  <a:gd name="T46" fmla="*/ 320 w 433"/>
                  <a:gd name="T47" fmla="*/ 223 h 424"/>
                  <a:gd name="T48" fmla="*/ 360 w 433"/>
                  <a:gd name="T49" fmla="*/ 265 h 424"/>
                  <a:gd name="T50" fmla="*/ 360 w 433"/>
                  <a:gd name="T51" fmla="*/ 358 h 424"/>
                  <a:gd name="T52" fmla="*/ 360 w 433"/>
                  <a:gd name="T53" fmla="*/ 358 h 424"/>
                  <a:gd name="T54" fmla="*/ 272 w 433"/>
                  <a:gd name="T55" fmla="*/ 372 h 424"/>
                  <a:gd name="T56" fmla="*/ 184 w 433"/>
                  <a:gd name="T57" fmla="*/ 358 h 424"/>
                  <a:gd name="T58" fmla="*/ 184 w 433"/>
                  <a:gd name="T59" fmla="*/ 358 h 424"/>
                  <a:gd name="T60" fmla="*/ 184 w 433"/>
                  <a:gd name="T61" fmla="*/ 265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3" h="424">
                    <a:moveTo>
                      <a:pt x="0" y="424"/>
                    </a:moveTo>
                    <a:cubicBezTo>
                      <a:pt x="433" y="424"/>
                      <a:pt x="433" y="424"/>
                      <a:pt x="433" y="424"/>
                    </a:cubicBezTo>
                    <a:cubicBezTo>
                      <a:pt x="433" y="0"/>
                      <a:pt x="433" y="0"/>
                      <a:pt x="433" y="0"/>
                    </a:cubicBezTo>
                    <a:cubicBezTo>
                      <a:pt x="201" y="11"/>
                      <a:pt x="15" y="194"/>
                      <a:pt x="0" y="424"/>
                    </a:cubicBezTo>
                    <a:close/>
                    <a:moveTo>
                      <a:pt x="225" y="154"/>
                    </a:moveTo>
                    <a:cubicBezTo>
                      <a:pt x="227" y="127"/>
                      <a:pt x="247" y="106"/>
                      <a:pt x="272" y="106"/>
                    </a:cubicBezTo>
                    <a:cubicBezTo>
                      <a:pt x="297" y="106"/>
                      <a:pt x="317" y="127"/>
                      <a:pt x="319" y="154"/>
                    </a:cubicBezTo>
                    <a:cubicBezTo>
                      <a:pt x="325" y="156"/>
                      <a:pt x="328" y="165"/>
                      <a:pt x="325" y="174"/>
                    </a:cubicBezTo>
                    <a:cubicBezTo>
                      <a:pt x="323" y="182"/>
                      <a:pt x="318" y="187"/>
                      <a:pt x="313" y="187"/>
                    </a:cubicBezTo>
                    <a:cubicBezTo>
                      <a:pt x="305" y="209"/>
                      <a:pt x="291" y="229"/>
                      <a:pt x="273" y="229"/>
                    </a:cubicBezTo>
                    <a:cubicBezTo>
                      <a:pt x="256" y="229"/>
                      <a:pt x="240" y="209"/>
                      <a:pt x="232" y="187"/>
                    </a:cubicBezTo>
                    <a:cubicBezTo>
                      <a:pt x="226" y="187"/>
                      <a:pt x="221" y="182"/>
                      <a:pt x="219" y="174"/>
                    </a:cubicBezTo>
                    <a:cubicBezTo>
                      <a:pt x="216" y="165"/>
                      <a:pt x="219" y="156"/>
                      <a:pt x="225" y="154"/>
                    </a:cubicBezTo>
                    <a:close/>
                    <a:moveTo>
                      <a:pt x="184" y="265"/>
                    </a:moveTo>
                    <a:cubicBezTo>
                      <a:pt x="185" y="265"/>
                      <a:pt x="185" y="265"/>
                      <a:pt x="185" y="265"/>
                    </a:cubicBezTo>
                    <a:cubicBezTo>
                      <a:pt x="188" y="248"/>
                      <a:pt x="203" y="233"/>
                      <a:pt x="224" y="223"/>
                    </a:cubicBezTo>
                    <a:cubicBezTo>
                      <a:pt x="262" y="287"/>
                      <a:pt x="262" y="287"/>
                      <a:pt x="262" y="287"/>
                    </a:cubicBezTo>
                    <a:cubicBezTo>
                      <a:pt x="266" y="259"/>
                      <a:pt x="266" y="259"/>
                      <a:pt x="266" y="259"/>
                    </a:cubicBezTo>
                    <a:cubicBezTo>
                      <a:pt x="263" y="257"/>
                      <a:pt x="261" y="253"/>
                      <a:pt x="261" y="249"/>
                    </a:cubicBezTo>
                    <a:cubicBezTo>
                      <a:pt x="261" y="243"/>
                      <a:pt x="266" y="238"/>
                      <a:pt x="272" y="238"/>
                    </a:cubicBezTo>
                    <a:cubicBezTo>
                      <a:pt x="278" y="238"/>
                      <a:pt x="283" y="243"/>
                      <a:pt x="283" y="249"/>
                    </a:cubicBezTo>
                    <a:cubicBezTo>
                      <a:pt x="283" y="253"/>
                      <a:pt x="281" y="257"/>
                      <a:pt x="278" y="259"/>
                    </a:cubicBezTo>
                    <a:cubicBezTo>
                      <a:pt x="282" y="287"/>
                      <a:pt x="282" y="287"/>
                      <a:pt x="282" y="287"/>
                    </a:cubicBezTo>
                    <a:cubicBezTo>
                      <a:pt x="320" y="223"/>
                      <a:pt x="320" y="223"/>
                      <a:pt x="320" y="223"/>
                    </a:cubicBezTo>
                    <a:cubicBezTo>
                      <a:pt x="341" y="233"/>
                      <a:pt x="356" y="248"/>
                      <a:pt x="360" y="265"/>
                    </a:cubicBezTo>
                    <a:cubicBezTo>
                      <a:pt x="360" y="358"/>
                      <a:pt x="360" y="358"/>
                      <a:pt x="360" y="358"/>
                    </a:cubicBezTo>
                    <a:cubicBezTo>
                      <a:pt x="360" y="358"/>
                      <a:pt x="360" y="358"/>
                      <a:pt x="360" y="358"/>
                    </a:cubicBezTo>
                    <a:cubicBezTo>
                      <a:pt x="356" y="366"/>
                      <a:pt x="318" y="372"/>
                      <a:pt x="272" y="372"/>
                    </a:cubicBezTo>
                    <a:cubicBezTo>
                      <a:pt x="226" y="372"/>
                      <a:pt x="188" y="366"/>
                      <a:pt x="184" y="358"/>
                    </a:cubicBezTo>
                    <a:cubicBezTo>
                      <a:pt x="184" y="358"/>
                      <a:pt x="184" y="358"/>
                      <a:pt x="184" y="358"/>
                    </a:cubicBezTo>
                    <a:lnTo>
                      <a:pt x="184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Freeform 379"/>
              <p:cNvSpPr>
                <a:spLocks noEditPoints="1"/>
              </p:cNvSpPr>
              <p:nvPr/>
            </p:nvSpPr>
            <p:spPr bwMode="auto">
              <a:xfrm>
                <a:off x="6932170" y="3445989"/>
                <a:ext cx="292093" cy="285240"/>
              </a:xfrm>
              <a:custGeom>
                <a:avLst/>
                <a:gdLst>
                  <a:gd name="T0" fmla="*/ 433 w 433"/>
                  <a:gd name="T1" fmla="*/ 423 h 423"/>
                  <a:gd name="T2" fmla="*/ 433 w 433"/>
                  <a:gd name="T3" fmla="*/ 0 h 423"/>
                  <a:gd name="T4" fmla="*/ 0 w 433"/>
                  <a:gd name="T5" fmla="*/ 0 h 423"/>
                  <a:gd name="T6" fmla="*/ 433 w 433"/>
                  <a:gd name="T7" fmla="*/ 423 h 423"/>
                  <a:gd name="T8" fmla="*/ 266 w 433"/>
                  <a:gd name="T9" fmla="*/ 58 h 423"/>
                  <a:gd name="T10" fmla="*/ 387 w 433"/>
                  <a:gd name="T11" fmla="*/ 180 h 423"/>
                  <a:gd name="T12" fmla="*/ 266 w 433"/>
                  <a:gd name="T13" fmla="*/ 302 h 423"/>
                  <a:gd name="T14" fmla="*/ 144 w 433"/>
                  <a:gd name="T15" fmla="*/ 180 h 423"/>
                  <a:gd name="T16" fmla="*/ 266 w 433"/>
                  <a:gd name="T17" fmla="*/ 58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3" h="423">
                    <a:moveTo>
                      <a:pt x="433" y="423"/>
                    </a:moveTo>
                    <a:cubicBezTo>
                      <a:pt x="433" y="0"/>
                      <a:pt x="433" y="0"/>
                      <a:pt x="4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229"/>
                      <a:pt x="201" y="412"/>
                      <a:pt x="433" y="423"/>
                    </a:cubicBezTo>
                    <a:close/>
                    <a:moveTo>
                      <a:pt x="266" y="58"/>
                    </a:moveTo>
                    <a:cubicBezTo>
                      <a:pt x="332" y="58"/>
                      <a:pt x="387" y="112"/>
                      <a:pt x="387" y="180"/>
                    </a:cubicBezTo>
                    <a:cubicBezTo>
                      <a:pt x="387" y="247"/>
                      <a:pt x="332" y="302"/>
                      <a:pt x="266" y="302"/>
                    </a:cubicBezTo>
                    <a:cubicBezTo>
                      <a:pt x="199" y="302"/>
                      <a:pt x="144" y="247"/>
                      <a:pt x="144" y="180"/>
                    </a:cubicBezTo>
                    <a:cubicBezTo>
                      <a:pt x="144" y="112"/>
                      <a:pt x="199" y="58"/>
                      <a:pt x="266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Freeform 380"/>
              <p:cNvSpPr>
                <a:spLocks noEditPoints="1"/>
              </p:cNvSpPr>
              <p:nvPr/>
            </p:nvSpPr>
            <p:spPr bwMode="auto">
              <a:xfrm>
                <a:off x="7049521" y="3504522"/>
                <a:ext cx="124204" cy="125631"/>
              </a:xfrm>
              <a:custGeom>
                <a:avLst/>
                <a:gdLst>
                  <a:gd name="T0" fmla="*/ 92 w 184"/>
                  <a:gd name="T1" fmla="*/ 186 h 186"/>
                  <a:gd name="T2" fmla="*/ 184 w 184"/>
                  <a:gd name="T3" fmla="*/ 93 h 186"/>
                  <a:gd name="T4" fmla="*/ 92 w 184"/>
                  <a:gd name="T5" fmla="*/ 0 h 186"/>
                  <a:gd name="T6" fmla="*/ 0 w 184"/>
                  <a:gd name="T7" fmla="*/ 93 h 186"/>
                  <a:gd name="T8" fmla="*/ 92 w 184"/>
                  <a:gd name="T9" fmla="*/ 186 h 186"/>
                  <a:gd name="T10" fmla="*/ 84 w 184"/>
                  <a:gd name="T11" fmla="*/ 101 h 186"/>
                  <a:gd name="T12" fmla="*/ 54 w 184"/>
                  <a:gd name="T13" fmla="*/ 71 h 186"/>
                  <a:gd name="T14" fmla="*/ 82 w 184"/>
                  <a:gd name="T15" fmla="*/ 42 h 186"/>
                  <a:gd name="T16" fmla="*/ 82 w 184"/>
                  <a:gd name="T17" fmla="*/ 26 h 186"/>
                  <a:gd name="T18" fmla="*/ 98 w 184"/>
                  <a:gd name="T19" fmla="*/ 26 h 186"/>
                  <a:gd name="T20" fmla="*/ 98 w 184"/>
                  <a:gd name="T21" fmla="*/ 41 h 186"/>
                  <a:gd name="T22" fmla="*/ 122 w 184"/>
                  <a:gd name="T23" fmla="*/ 46 h 186"/>
                  <a:gd name="T24" fmla="*/ 117 w 184"/>
                  <a:gd name="T25" fmla="*/ 65 h 186"/>
                  <a:gd name="T26" fmla="*/ 93 w 184"/>
                  <a:gd name="T27" fmla="*/ 59 h 186"/>
                  <a:gd name="T28" fmla="*/ 79 w 184"/>
                  <a:gd name="T29" fmla="*/ 68 h 186"/>
                  <a:gd name="T30" fmla="*/ 99 w 184"/>
                  <a:gd name="T31" fmla="*/ 82 h 186"/>
                  <a:gd name="T32" fmla="*/ 126 w 184"/>
                  <a:gd name="T33" fmla="*/ 113 h 186"/>
                  <a:gd name="T34" fmla="*/ 97 w 184"/>
                  <a:gd name="T35" fmla="*/ 143 h 186"/>
                  <a:gd name="T36" fmla="*/ 97 w 184"/>
                  <a:gd name="T37" fmla="*/ 159 h 186"/>
                  <a:gd name="T38" fmla="*/ 81 w 184"/>
                  <a:gd name="T39" fmla="*/ 159 h 186"/>
                  <a:gd name="T40" fmla="*/ 81 w 184"/>
                  <a:gd name="T41" fmla="*/ 144 h 186"/>
                  <a:gd name="T42" fmla="*/ 53 w 184"/>
                  <a:gd name="T43" fmla="*/ 137 h 186"/>
                  <a:gd name="T44" fmla="*/ 58 w 184"/>
                  <a:gd name="T45" fmla="*/ 118 h 186"/>
                  <a:gd name="T46" fmla="*/ 85 w 184"/>
                  <a:gd name="T47" fmla="*/ 125 h 186"/>
                  <a:gd name="T48" fmla="*/ 101 w 184"/>
                  <a:gd name="T49" fmla="*/ 115 h 186"/>
                  <a:gd name="T50" fmla="*/ 84 w 184"/>
                  <a:gd name="T51" fmla="*/ 10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4" h="186">
                    <a:moveTo>
                      <a:pt x="92" y="186"/>
                    </a:moveTo>
                    <a:cubicBezTo>
                      <a:pt x="142" y="186"/>
                      <a:pt x="184" y="144"/>
                      <a:pt x="184" y="93"/>
                    </a:cubicBezTo>
                    <a:cubicBezTo>
                      <a:pt x="184" y="42"/>
                      <a:pt x="142" y="0"/>
                      <a:pt x="92" y="0"/>
                    </a:cubicBezTo>
                    <a:cubicBezTo>
                      <a:pt x="41" y="0"/>
                      <a:pt x="0" y="42"/>
                      <a:pt x="0" y="93"/>
                    </a:cubicBezTo>
                    <a:cubicBezTo>
                      <a:pt x="0" y="144"/>
                      <a:pt x="41" y="186"/>
                      <a:pt x="92" y="186"/>
                    </a:cubicBezTo>
                    <a:close/>
                    <a:moveTo>
                      <a:pt x="84" y="101"/>
                    </a:moveTo>
                    <a:cubicBezTo>
                      <a:pt x="66" y="95"/>
                      <a:pt x="54" y="87"/>
                      <a:pt x="54" y="71"/>
                    </a:cubicBezTo>
                    <a:cubicBezTo>
                      <a:pt x="54" y="56"/>
                      <a:pt x="65" y="45"/>
                      <a:pt x="82" y="42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109" y="41"/>
                      <a:pt x="116" y="43"/>
                      <a:pt x="122" y="46"/>
                    </a:cubicBezTo>
                    <a:cubicBezTo>
                      <a:pt x="117" y="65"/>
                      <a:pt x="117" y="65"/>
                      <a:pt x="117" y="65"/>
                    </a:cubicBezTo>
                    <a:cubicBezTo>
                      <a:pt x="113" y="63"/>
                      <a:pt x="105" y="59"/>
                      <a:pt x="93" y="59"/>
                    </a:cubicBezTo>
                    <a:cubicBezTo>
                      <a:pt x="83" y="59"/>
                      <a:pt x="79" y="64"/>
                      <a:pt x="79" y="68"/>
                    </a:cubicBezTo>
                    <a:cubicBezTo>
                      <a:pt x="79" y="73"/>
                      <a:pt x="85" y="77"/>
                      <a:pt x="99" y="82"/>
                    </a:cubicBezTo>
                    <a:cubicBezTo>
                      <a:pt x="119" y="89"/>
                      <a:pt x="126" y="98"/>
                      <a:pt x="126" y="113"/>
                    </a:cubicBezTo>
                    <a:cubicBezTo>
                      <a:pt x="126" y="127"/>
                      <a:pt x="116" y="139"/>
                      <a:pt x="97" y="143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81" y="159"/>
                      <a:pt x="81" y="159"/>
                      <a:pt x="81" y="159"/>
                    </a:cubicBezTo>
                    <a:cubicBezTo>
                      <a:pt x="81" y="144"/>
                      <a:pt x="81" y="144"/>
                      <a:pt x="81" y="144"/>
                    </a:cubicBezTo>
                    <a:cubicBezTo>
                      <a:pt x="70" y="143"/>
                      <a:pt x="60" y="140"/>
                      <a:pt x="53" y="137"/>
                    </a:cubicBezTo>
                    <a:cubicBezTo>
                      <a:pt x="58" y="118"/>
                      <a:pt x="58" y="118"/>
                      <a:pt x="58" y="118"/>
                    </a:cubicBezTo>
                    <a:cubicBezTo>
                      <a:pt x="65" y="122"/>
                      <a:pt x="75" y="125"/>
                      <a:pt x="85" y="125"/>
                    </a:cubicBezTo>
                    <a:cubicBezTo>
                      <a:pt x="95" y="125"/>
                      <a:pt x="101" y="121"/>
                      <a:pt x="101" y="115"/>
                    </a:cubicBezTo>
                    <a:cubicBezTo>
                      <a:pt x="101" y="109"/>
                      <a:pt x="96" y="105"/>
                      <a:pt x="84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381"/>
              <p:cNvSpPr>
                <a:spLocks noEditPoints="1"/>
              </p:cNvSpPr>
              <p:nvPr/>
            </p:nvSpPr>
            <p:spPr bwMode="auto">
              <a:xfrm>
                <a:off x="7313918" y="3182735"/>
                <a:ext cx="120206" cy="150472"/>
              </a:xfrm>
              <a:custGeom>
                <a:avLst/>
                <a:gdLst>
                  <a:gd name="T0" fmla="*/ 89 w 178"/>
                  <a:gd name="T1" fmla="*/ 0 h 223"/>
                  <a:gd name="T2" fmla="*/ 0 w 178"/>
                  <a:gd name="T3" fmla="*/ 89 h 223"/>
                  <a:gd name="T4" fmla="*/ 42 w 178"/>
                  <a:gd name="T5" fmla="*/ 182 h 223"/>
                  <a:gd name="T6" fmla="*/ 40 w 178"/>
                  <a:gd name="T7" fmla="*/ 223 h 223"/>
                  <a:gd name="T8" fmla="*/ 48 w 178"/>
                  <a:gd name="T9" fmla="*/ 221 h 223"/>
                  <a:gd name="T10" fmla="*/ 134 w 178"/>
                  <a:gd name="T11" fmla="*/ 221 h 223"/>
                  <a:gd name="T12" fmla="*/ 140 w 178"/>
                  <a:gd name="T13" fmla="*/ 222 h 223"/>
                  <a:gd name="T14" fmla="*/ 138 w 178"/>
                  <a:gd name="T15" fmla="*/ 180 h 223"/>
                  <a:gd name="T16" fmla="*/ 178 w 178"/>
                  <a:gd name="T17" fmla="*/ 89 h 223"/>
                  <a:gd name="T18" fmla="*/ 89 w 178"/>
                  <a:gd name="T19" fmla="*/ 0 h 223"/>
                  <a:gd name="T20" fmla="*/ 125 w 178"/>
                  <a:gd name="T21" fmla="*/ 167 h 223"/>
                  <a:gd name="T22" fmla="*/ 118 w 178"/>
                  <a:gd name="T23" fmla="*/ 173 h 223"/>
                  <a:gd name="T24" fmla="*/ 120 w 178"/>
                  <a:gd name="T25" fmla="*/ 205 h 223"/>
                  <a:gd name="T26" fmla="*/ 60 w 178"/>
                  <a:gd name="T27" fmla="*/ 205 h 223"/>
                  <a:gd name="T28" fmla="*/ 61 w 178"/>
                  <a:gd name="T29" fmla="*/ 174 h 223"/>
                  <a:gd name="T30" fmla="*/ 55 w 178"/>
                  <a:gd name="T31" fmla="*/ 168 h 223"/>
                  <a:gd name="T32" fmla="*/ 18 w 178"/>
                  <a:gd name="T33" fmla="*/ 89 h 223"/>
                  <a:gd name="T34" fmla="*/ 89 w 178"/>
                  <a:gd name="T35" fmla="*/ 19 h 223"/>
                  <a:gd name="T36" fmla="*/ 159 w 178"/>
                  <a:gd name="T37" fmla="*/ 89 h 223"/>
                  <a:gd name="T38" fmla="*/ 125 w 178"/>
                  <a:gd name="T39" fmla="*/ 16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8" h="223">
                    <a:moveTo>
                      <a:pt x="89" y="0"/>
                    </a:moveTo>
                    <a:cubicBezTo>
                      <a:pt x="40" y="0"/>
                      <a:pt x="0" y="40"/>
                      <a:pt x="0" y="89"/>
                    </a:cubicBezTo>
                    <a:cubicBezTo>
                      <a:pt x="0" y="122"/>
                      <a:pt x="17" y="160"/>
                      <a:pt x="42" y="182"/>
                    </a:cubicBezTo>
                    <a:cubicBezTo>
                      <a:pt x="40" y="223"/>
                      <a:pt x="40" y="223"/>
                      <a:pt x="40" y="223"/>
                    </a:cubicBezTo>
                    <a:cubicBezTo>
                      <a:pt x="42" y="221"/>
                      <a:pt x="45" y="221"/>
                      <a:pt x="48" y="221"/>
                    </a:cubicBezTo>
                    <a:cubicBezTo>
                      <a:pt x="134" y="221"/>
                      <a:pt x="134" y="221"/>
                      <a:pt x="134" y="221"/>
                    </a:cubicBezTo>
                    <a:cubicBezTo>
                      <a:pt x="136" y="221"/>
                      <a:pt x="138" y="221"/>
                      <a:pt x="140" y="222"/>
                    </a:cubicBezTo>
                    <a:cubicBezTo>
                      <a:pt x="138" y="180"/>
                      <a:pt x="138" y="180"/>
                      <a:pt x="138" y="180"/>
                    </a:cubicBezTo>
                    <a:cubicBezTo>
                      <a:pt x="162" y="158"/>
                      <a:pt x="178" y="121"/>
                      <a:pt x="178" y="89"/>
                    </a:cubicBezTo>
                    <a:cubicBezTo>
                      <a:pt x="178" y="40"/>
                      <a:pt x="138" y="0"/>
                      <a:pt x="89" y="0"/>
                    </a:cubicBezTo>
                    <a:close/>
                    <a:moveTo>
                      <a:pt x="125" y="167"/>
                    </a:moveTo>
                    <a:cubicBezTo>
                      <a:pt x="118" y="173"/>
                      <a:pt x="118" y="173"/>
                      <a:pt x="118" y="173"/>
                    </a:cubicBezTo>
                    <a:cubicBezTo>
                      <a:pt x="120" y="205"/>
                      <a:pt x="120" y="205"/>
                      <a:pt x="120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1" y="174"/>
                      <a:pt x="61" y="174"/>
                      <a:pt x="61" y="174"/>
                    </a:cubicBezTo>
                    <a:cubicBezTo>
                      <a:pt x="55" y="168"/>
                      <a:pt x="55" y="168"/>
                      <a:pt x="55" y="168"/>
                    </a:cubicBezTo>
                    <a:cubicBezTo>
                      <a:pt x="33" y="149"/>
                      <a:pt x="18" y="117"/>
                      <a:pt x="18" y="89"/>
                    </a:cubicBezTo>
                    <a:cubicBezTo>
                      <a:pt x="18" y="50"/>
                      <a:pt x="50" y="19"/>
                      <a:pt x="89" y="19"/>
                    </a:cubicBezTo>
                    <a:cubicBezTo>
                      <a:pt x="128" y="19"/>
                      <a:pt x="159" y="50"/>
                      <a:pt x="159" y="89"/>
                    </a:cubicBezTo>
                    <a:cubicBezTo>
                      <a:pt x="159" y="116"/>
                      <a:pt x="145" y="148"/>
                      <a:pt x="125" y="1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 382"/>
              <p:cNvSpPr/>
              <p:nvPr/>
            </p:nvSpPr>
            <p:spPr bwMode="auto">
              <a:xfrm>
                <a:off x="7338188" y="3335205"/>
                <a:ext cx="73666" cy="14847"/>
              </a:xfrm>
              <a:custGeom>
                <a:avLst/>
                <a:gdLst>
                  <a:gd name="T0" fmla="*/ 98 w 109"/>
                  <a:gd name="T1" fmla="*/ 0 h 22"/>
                  <a:gd name="T2" fmla="*/ 12 w 109"/>
                  <a:gd name="T3" fmla="*/ 0 h 22"/>
                  <a:gd name="T4" fmla="*/ 0 w 109"/>
                  <a:gd name="T5" fmla="*/ 11 h 22"/>
                  <a:gd name="T6" fmla="*/ 12 w 109"/>
                  <a:gd name="T7" fmla="*/ 22 h 22"/>
                  <a:gd name="T8" fmla="*/ 98 w 109"/>
                  <a:gd name="T9" fmla="*/ 22 h 22"/>
                  <a:gd name="T10" fmla="*/ 109 w 109"/>
                  <a:gd name="T11" fmla="*/ 11 h 22"/>
                  <a:gd name="T12" fmla="*/ 98 w 109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22">
                    <a:moveTo>
                      <a:pt x="9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2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104" y="22"/>
                      <a:pt x="109" y="17"/>
                      <a:pt x="109" y="11"/>
                    </a:cubicBezTo>
                    <a:cubicBezTo>
                      <a:pt x="109" y="5"/>
                      <a:pt x="104" y="0"/>
                      <a:pt x="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Freeform 383"/>
              <p:cNvSpPr/>
              <p:nvPr/>
            </p:nvSpPr>
            <p:spPr bwMode="auto">
              <a:xfrm>
                <a:off x="7341043" y="3352908"/>
                <a:ext cx="67384" cy="14847"/>
              </a:xfrm>
              <a:custGeom>
                <a:avLst/>
                <a:gdLst>
                  <a:gd name="T0" fmla="*/ 90 w 100"/>
                  <a:gd name="T1" fmla="*/ 0 h 22"/>
                  <a:gd name="T2" fmla="*/ 10 w 100"/>
                  <a:gd name="T3" fmla="*/ 0 h 22"/>
                  <a:gd name="T4" fmla="*/ 0 w 100"/>
                  <a:gd name="T5" fmla="*/ 11 h 22"/>
                  <a:gd name="T6" fmla="*/ 10 w 100"/>
                  <a:gd name="T7" fmla="*/ 22 h 22"/>
                  <a:gd name="T8" fmla="*/ 90 w 100"/>
                  <a:gd name="T9" fmla="*/ 22 h 22"/>
                  <a:gd name="T10" fmla="*/ 100 w 100"/>
                  <a:gd name="T11" fmla="*/ 11 h 22"/>
                  <a:gd name="T12" fmla="*/ 90 w 100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22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5" y="22"/>
                      <a:pt x="100" y="17"/>
                      <a:pt x="100" y="11"/>
                    </a:cubicBezTo>
                    <a:cubicBezTo>
                      <a:pt x="100" y="5"/>
                      <a:pt x="95" y="0"/>
                      <a:pt x="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 384"/>
              <p:cNvSpPr/>
              <p:nvPr/>
            </p:nvSpPr>
            <p:spPr bwMode="auto">
              <a:xfrm>
                <a:off x="7347039" y="3370325"/>
                <a:ext cx="55392" cy="15418"/>
              </a:xfrm>
              <a:custGeom>
                <a:avLst/>
                <a:gdLst>
                  <a:gd name="T0" fmla="*/ 74 w 82"/>
                  <a:gd name="T1" fmla="*/ 0 h 23"/>
                  <a:gd name="T2" fmla="*/ 9 w 82"/>
                  <a:gd name="T3" fmla="*/ 0 h 23"/>
                  <a:gd name="T4" fmla="*/ 0 w 82"/>
                  <a:gd name="T5" fmla="*/ 12 h 23"/>
                  <a:gd name="T6" fmla="*/ 9 w 82"/>
                  <a:gd name="T7" fmla="*/ 23 h 23"/>
                  <a:gd name="T8" fmla="*/ 74 w 82"/>
                  <a:gd name="T9" fmla="*/ 23 h 23"/>
                  <a:gd name="T10" fmla="*/ 82 w 82"/>
                  <a:gd name="T11" fmla="*/ 12 h 23"/>
                  <a:gd name="T12" fmla="*/ 74 w 8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23">
                    <a:moveTo>
                      <a:pt x="7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2"/>
                    </a:cubicBezTo>
                    <a:cubicBezTo>
                      <a:pt x="0" y="18"/>
                      <a:pt x="4" y="23"/>
                      <a:pt x="9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9" y="23"/>
                      <a:pt x="82" y="18"/>
                      <a:pt x="82" y="12"/>
                    </a:cubicBezTo>
                    <a:cubicBezTo>
                      <a:pt x="82" y="5"/>
                      <a:pt x="79" y="0"/>
                      <a:pt x="7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 385"/>
              <p:cNvSpPr/>
              <p:nvPr/>
            </p:nvSpPr>
            <p:spPr bwMode="auto">
              <a:xfrm>
                <a:off x="7347039" y="3209003"/>
                <a:ext cx="64243" cy="60817"/>
              </a:xfrm>
              <a:custGeom>
                <a:avLst/>
                <a:gdLst>
                  <a:gd name="T0" fmla="*/ 42 w 95"/>
                  <a:gd name="T1" fmla="*/ 0 h 90"/>
                  <a:gd name="T2" fmla="*/ 0 w 95"/>
                  <a:gd name="T3" fmla="*/ 21 h 90"/>
                  <a:gd name="T4" fmla="*/ 35 w 95"/>
                  <a:gd name="T5" fmla="*/ 8 h 90"/>
                  <a:gd name="T6" fmla="*/ 87 w 95"/>
                  <a:gd name="T7" fmla="*/ 60 h 90"/>
                  <a:gd name="T8" fmla="*/ 77 w 95"/>
                  <a:gd name="T9" fmla="*/ 90 h 90"/>
                  <a:gd name="T10" fmla="*/ 95 w 95"/>
                  <a:gd name="T11" fmla="*/ 51 h 90"/>
                  <a:gd name="T12" fmla="*/ 42 w 95"/>
                  <a:gd name="T1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90">
                    <a:moveTo>
                      <a:pt x="42" y="0"/>
                    </a:moveTo>
                    <a:cubicBezTo>
                      <a:pt x="25" y="0"/>
                      <a:pt x="9" y="8"/>
                      <a:pt x="0" y="21"/>
                    </a:cubicBezTo>
                    <a:cubicBezTo>
                      <a:pt x="9" y="13"/>
                      <a:pt x="21" y="8"/>
                      <a:pt x="35" y="8"/>
                    </a:cubicBezTo>
                    <a:cubicBezTo>
                      <a:pt x="64" y="8"/>
                      <a:pt x="87" y="31"/>
                      <a:pt x="87" y="60"/>
                    </a:cubicBezTo>
                    <a:cubicBezTo>
                      <a:pt x="87" y="71"/>
                      <a:pt x="84" y="81"/>
                      <a:pt x="77" y="90"/>
                    </a:cubicBezTo>
                    <a:cubicBezTo>
                      <a:pt x="88" y="80"/>
                      <a:pt x="95" y="67"/>
                      <a:pt x="95" y="51"/>
                    </a:cubicBezTo>
                    <a:cubicBezTo>
                      <a:pt x="95" y="23"/>
                      <a:pt x="71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标题文字</a:t>
            </a:r>
            <a:endParaRPr dirty="0"/>
          </a:p>
        </p:txBody>
      </p:sp>
      <p:sp>
        <p:nvSpPr>
          <p:cNvPr id="81" name="TextBox 11"/>
          <p:cNvSpPr txBox="1">
            <a:spLocks noChangeArrowheads="1"/>
          </p:cNvSpPr>
          <p:nvPr/>
        </p:nvSpPr>
        <p:spPr bwMode="auto">
          <a:xfrm flipH="1">
            <a:off x="755576" y="1815939"/>
            <a:ext cx="2390946" cy="6740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11"/>
          <p:cNvSpPr txBox="1">
            <a:spLocks noChangeArrowheads="1"/>
          </p:cNvSpPr>
          <p:nvPr/>
        </p:nvSpPr>
        <p:spPr bwMode="auto">
          <a:xfrm flipH="1">
            <a:off x="755579" y="1521170"/>
            <a:ext cx="1628775" cy="27559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</a:t>
            </a:r>
            <a:endParaRPr lang="en-US" sz="12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TextBox 11"/>
          <p:cNvSpPr txBox="1">
            <a:spLocks noChangeArrowheads="1"/>
          </p:cNvSpPr>
          <p:nvPr/>
        </p:nvSpPr>
        <p:spPr bwMode="auto">
          <a:xfrm flipH="1">
            <a:off x="755576" y="3548914"/>
            <a:ext cx="2390946" cy="6740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TextBox 11"/>
          <p:cNvSpPr txBox="1">
            <a:spLocks noChangeArrowheads="1"/>
          </p:cNvSpPr>
          <p:nvPr/>
        </p:nvSpPr>
        <p:spPr bwMode="auto">
          <a:xfrm flipH="1">
            <a:off x="755579" y="3254145"/>
            <a:ext cx="1628775" cy="27559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</a:t>
            </a:r>
            <a:endParaRPr lang="en-US" sz="12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TextBox 11"/>
          <p:cNvSpPr txBox="1">
            <a:spLocks noChangeArrowheads="1"/>
          </p:cNvSpPr>
          <p:nvPr/>
        </p:nvSpPr>
        <p:spPr bwMode="auto">
          <a:xfrm flipH="1">
            <a:off x="6156176" y="1815939"/>
            <a:ext cx="2390946" cy="6740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11"/>
          <p:cNvSpPr txBox="1">
            <a:spLocks noChangeArrowheads="1"/>
          </p:cNvSpPr>
          <p:nvPr/>
        </p:nvSpPr>
        <p:spPr bwMode="auto">
          <a:xfrm flipH="1">
            <a:off x="6156201" y="1521170"/>
            <a:ext cx="1628775" cy="27559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</a:t>
            </a:r>
            <a:endParaRPr lang="en-US" sz="12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TextBox 11"/>
          <p:cNvSpPr txBox="1">
            <a:spLocks noChangeArrowheads="1"/>
          </p:cNvSpPr>
          <p:nvPr/>
        </p:nvSpPr>
        <p:spPr bwMode="auto">
          <a:xfrm flipH="1">
            <a:off x="6156176" y="3548914"/>
            <a:ext cx="2390946" cy="6740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11"/>
          <p:cNvSpPr txBox="1">
            <a:spLocks noChangeArrowheads="1"/>
          </p:cNvSpPr>
          <p:nvPr/>
        </p:nvSpPr>
        <p:spPr bwMode="auto">
          <a:xfrm flipH="1">
            <a:off x="6156201" y="3254145"/>
            <a:ext cx="1628775" cy="27559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</a:t>
            </a:r>
            <a:endParaRPr lang="en-US" sz="12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27301" y="1571658"/>
            <a:ext cx="1278194" cy="1278196"/>
            <a:chOff x="3227301" y="1571657"/>
            <a:chExt cx="1278194" cy="1278196"/>
          </a:xfrm>
        </p:grpSpPr>
        <p:sp>
          <p:nvSpPr>
            <p:cNvPr id="20" name="圆角矩形 19"/>
            <p:cNvSpPr/>
            <p:nvPr/>
          </p:nvSpPr>
          <p:spPr>
            <a:xfrm>
              <a:off x="3227301" y="1571657"/>
              <a:ext cx="1278194" cy="1278196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506738" y="1851094"/>
              <a:ext cx="719321" cy="71932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000">
                <a:latin typeface="Impact" panose="020B0806030902050204" pitchFamily="34" charset="0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3694789" y="2085035"/>
              <a:ext cx="363772" cy="301991"/>
              <a:chOff x="3132963" y="3140191"/>
              <a:chExt cx="645573" cy="535933"/>
            </a:xfrm>
            <a:solidFill>
              <a:schemeClr val="bg1"/>
            </a:solidFill>
          </p:grpSpPr>
          <p:sp>
            <p:nvSpPr>
              <p:cNvPr id="38" name="Freeform 226"/>
              <p:cNvSpPr/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227"/>
              <p:cNvSpPr/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228"/>
              <p:cNvSpPr/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229"/>
              <p:cNvSpPr/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230"/>
              <p:cNvSpPr/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231"/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227307" y="2974707"/>
            <a:ext cx="1278195" cy="1278196"/>
            <a:chOff x="3227301" y="2974705"/>
            <a:chExt cx="1278195" cy="1278196"/>
          </a:xfrm>
        </p:grpSpPr>
        <p:sp>
          <p:nvSpPr>
            <p:cNvPr id="16" name="圆角矩形 15"/>
            <p:cNvSpPr/>
            <p:nvPr/>
          </p:nvSpPr>
          <p:spPr>
            <a:xfrm>
              <a:off x="3227301" y="2974705"/>
              <a:ext cx="1278195" cy="1278196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3506738" y="3254142"/>
              <a:ext cx="719322" cy="71932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000">
                <a:latin typeface="Impact" panose="020B080603090205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3695776" y="3455952"/>
              <a:ext cx="361841" cy="341408"/>
              <a:chOff x="3098700" y="5569159"/>
              <a:chExt cx="642147" cy="605886"/>
            </a:xfrm>
            <a:solidFill>
              <a:schemeClr val="bg1"/>
            </a:solidFill>
          </p:grpSpPr>
          <p:sp>
            <p:nvSpPr>
              <p:cNvPr id="55" name="Freeform 349"/>
              <p:cNvSpPr/>
              <p:nvPr/>
            </p:nvSpPr>
            <p:spPr bwMode="auto">
              <a:xfrm>
                <a:off x="3119543" y="5569159"/>
                <a:ext cx="621304" cy="392027"/>
              </a:xfrm>
              <a:custGeom>
                <a:avLst/>
                <a:gdLst>
                  <a:gd name="T0" fmla="*/ 880 w 921"/>
                  <a:gd name="T1" fmla="*/ 447 h 581"/>
                  <a:gd name="T2" fmla="*/ 879 w 921"/>
                  <a:gd name="T3" fmla="*/ 427 h 581"/>
                  <a:gd name="T4" fmla="*/ 431 w 921"/>
                  <a:gd name="T5" fmla="*/ 0 h 581"/>
                  <a:gd name="T6" fmla="*/ 3 w 921"/>
                  <a:gd name="T7" fmla="*/ 317 h 581"/>
                  <a:gd name="T8" fmla="*/ 0 w 921"/>
                  <a:gd name="T9" fmla="*/ 326 h 581"/>
                  <a:gd name="T10" fmla="*/ 108 w 921"/>
                  <a:gd name="T11" fmla="*/ 326 h 581"/>
                  <a:gd name="T12" fmla="*/ 109 w 921"/>
                  <a:gd name="T13" fmla="*/ 322 h 581"/>
                  <a:gd name="T14" fmla="*/ 431 w 921"/>
                  <a:gd name="T15" fmla="*/ 102 h 581"/>
                  <a:gd name="T16" fmla="*/ 776 w 921"/>
                  <a:gd name="T17" fmla="*/ 424 h 581"/>
                  <a:gd name="T18" fmla="*/ 778 w 921"/>
                  <a:gd name="T19" fmla="*/ 447 h 581"/>
                  <a:gd name="T20" fmla="*/ 729 w 921"/>
                  <a:gd name="T21" fmla="*/ 447 h 581"/>
                  <a:gd name="T22" fmla="*/ 826 w 921"/>
                  <a:gd name="T23" fmla="*/ 581 h 581"/>
                  <a:gd name="T24" fmla="*/ 921 w 921"/>
                  <a:gd name="T25" fmla="*/ 447 h 581"/>
                  <a:gd name="T26" fmla="*/ 880 w 921"/>
                  <a:gd name="T27" fmla="*/ 447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1" h="581">
                    <a:moveTo>
                      <a:pt x="880" y="447"/>
                    </a:moveTo>
                    <a:cubicBezTo>
                      <a:pt x="879" y="427"/>
                      <a:pt x="879" y="427"/>
                      <a:pt x="879" y="427"/>
                    </a:cubicBezTo>
                    <a:cubicBezTo>
                      <a:pt x="867" y="187"/>
                      <a:pt x="670" y="0"/>
                      <a:pt x="431" y="0"/>
                    </a:cubicBezTo>
                    <a:cubicBezTo>
                      <a:pt x="236" y="0"/>
                      <a:pt x="60" y="130"/>
                      <a:pt x="3" y="317"/>
                    </a:cubicBezTo>
                    <a:cubicBezTo>
                      <a:pt x="0" y="326"/>
                      <a:pt x="0" y="326"/>
                      <a:pt x="0" y="326"/>
                    </a:cubicBezTo>
                    <a:cubicBezTo>
                      <a:pt x="108" y="326"/>
                      <a:pt x="108" y="326"/>
                      <a:pt x="108" y="326"/>
                    </a:cubicBezTo>
                    <a:cubicBezTo>
                      <a:pt x="109" y="322"/>
                      <a:pt x="109" y="322"/>
                      <a:pt x="109" y="322"/>
                    </a:cubicBezTo>
                    <a:cubicBezTo>
                      <a:pt x="162" y="188"/>
                      <a:pt x="288" y="102"/>
                      <a:pt x="431" y="102"/>
                    </a:cubicBezTo>
                    <a:cubicBezTo>
                      <a:pt x="612" y="102"/>
                      <a:pt x="763" y="244"/>
                      <a:pt x="776" y="424"/>
                    </a:cubicBezTo>
                    <a:cubicBezTo>
                      <a:pt x="778" y="447"/>
                      <a:pt x="778" y="447"/>
                      <a:pt x="778" y="447"/>
                    </a:cubicBezTo>
                    <a:cubicBezTo>
                      <a:pt x="729" y="447"/>
                      <a:pt x="729" y="447"/>
                      <a:pt x="729" y="447"/>
                    </a:cubicBezTo>
                    <a:cubicBezTo>
                      <a:pt x="826" y="581"/>
                      <a:pt x="826" y="581"/>
                      <a:pt x="826" y="581"/>
                    </a:cubicBezTo>
                    <a:cubicBezTo>
                      <a:pt x="921" y="447"/>
                      <a:pt x="921" y="447"/>
                      <a:pt x="921" y="447"/>
                    </a:cubicBezTo>
                    <a:lnTo>
                      <a:pt x="880" y="4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350"/>
              <p:cNvSpPr/>
              <p:nvPr/>
            </p:nvSpPr>
            <p:spPr bwMode="auto">
              <a:xfrm>
                <a:off x="3098700" y="5880953"/>
                <a:ext cx="565341" cy="294092"/>
              </a:xfrm>
              <a:custGeom>
                <a:avLst/>
                <a:gdLst>
                  <a:gd name="T0" fmla="*/ 704 w 838"/>
                  <a:gd name="T1" fmla="*/ 235 h 436"/>
                  <a:gd name="T2" fmla="*/ 462 w 838"/>
                  <a:gd name="T3" fmla="*/ 334 h 436"/>
                  <a:gd name="T4" fmla="*/ 166 w 838"/>
                  <a:gd name="T5" fmla="*/ 166 h 436"/>
                  <a:gd name="T6" fmla="*/ 147 w 838"/>
                  <a:gd name="T7" fmla="*/ 134 h 436"/>
                  <a:gd name="T8" fmla="*/ 192 w 838"/>
                  <a:gd name="T9" fmla="*/ 134 h 436"/>
                  <a:gd name="T10" fmla="*/ 95 w 838"/>
                  <a:gd name="T11" fmla="*/ 0 h 436"/>
                  <a:gd name="T12" fmla="*/ 0 w 838"/>
                  <a:gd name="T13" fmla="*/ 134 h 436"/>
                  <a:gd name="T14" fmla="*/ 38 w 838"/>
                  <a:gd name="T15" fmla="*/ 134 h 436"/>
                  <a:gd name="T16" fmla="*/ 43 w 838"/>
                  <a:gd name="T17" fmla="*/ 147 h 436"/>
                  <a:gd name="T18" fmla="*/ 462 w 838"/>
                  <a:gd name="T19" fmla="*/ 436 h 436"/>
                  <a:gd name="T20" fmla="*/ 830 w 838"/>
                  <a:gd name="T21" fmla="*/ 244 h 436"/>
                  <a:gd name="T22" fmla="*/ 838 w 838"/>
                  <a:gd name="T23" fmla="*/ 233 h 436"/>
                  <a:gd name="T24" fmla="*/ 706 w 838"/>
                  <a:gd name="T25" fmla="*/ 233 h 436"/>
                  <a:gd name="T26" fmla="*/ 704 w 838"/>
                  <a:gd name="T27" fmla="*/ 235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8" h="436">
                    <a:moveTo>
                      <a:pt x="704" y="235"/>
                    </a:moveTo>
                    <a:cubicBezTo>
                      <a:pt x="640" y="298"/>
                      <a:pt x="551" y="334"/>
                      <a:pt x="462" y="334"/>
                    </a:cubicBezTo>
                    <a:cubicBezTo>
                      <a:pt x="342" y="334"/>
                      <a:pt x="228" y="270"/>
                      <a:pt x="166" y="166"/>
                    </a:cubicBezTo>
                    <a:cubicBezTo>
                      <a:pt x="147" y="134"/>
                      <a:pt x="147" y="134"/>
                      <a:pt x="147" y="134"/>
                    </a:cubicBezTo>
                    <a:cubicBezTo>
                      <a:pt x="192" y="134"/>
                      <a:pt x="192" y="134"/>
                      <a:pt x="192" y="134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43" y="147"/>
                      <a:pt x="43" y="147"/>
                      <a:pt x="43" y="147"/>
                    </a:cubicBezTo>
                    <a:cubicBezTo>
                      <a:pt x="109" y="320"/>
                      <a:pt x="278" y="436"/>
                      <a:pt x="462" y="436"/>
                    </a:cubicBezTo>
                    <a:cubicBezTo>
                      <a:pt x="609" y="436"/>
                      <a:pt x="746" y="364"/>
                      <a:pt x="830" y="244"/>
                    </a:cubicBezTo>
                    <a:cubicBezTo>
                      <a:pt x="838" y="233"/>
                      <a:pt x="838" y="233"/>
                      <a:pt x="838" y="233"/>
                    </a:cubicBezTo>
                    <a:cubicBezTo>
                      <a:pt x="706" y="233"/>
                      <a:pt x="706" y="233"/>
                      <a:pt x="706" y="233"/>
                    </a:cubicBezTo>
                    <a:lnTo>
                      <a:pt x="704" y="2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351"/>
              <p:cNvSpPr>
                <a:spLocks noEditPoints="1"/>
              </p:cNvSpPr>
              <p:nvPr/>
            </p:nvSpPr>
            <p:spPr bwMode="auto">
              <a:xfrm>
                <a:off x="3217193" y="5689366"/>
                <a:ext cx="380606" cy="371184"/>
              </a:xfrm>
              <a:custGeom>
                <a:avLst/>
                <a:gdLst>
                  <a:gd name="T0" fmla="*/ 0 w 564"/>
                  <a:gd name="T1" fmla="*/ 227 h 550"/>
                  <a:gd name="T2" fmla="*/ 0 w 564"/>
                  <a:gd name="T3" fmla="*/ 327 h 550"/>
                  <a:gd name="T4" fmla="*/ 46 w 564"/>
                  <a:gd name="T5" fmla="*/ 327 h 550"/>
                  <a:gd name="T6" fmla="*/ 80 w 564"/>
                  <a:gd name="T7" fmla="*/ 407 h 550"/>
                  <a:gd name="T8" fmla="*/ 48 w 564"/>
                  <a:gd name="T9" fmla="*/ 439 h 550"/>
                  <a:gd name="T10" fmla="*/ 119 w 564"/>
                  <a:gd name="T11" fmla="*/ 510 h 550"/>
                  <a:gd name="T12" fmla="*/ 151 w 564"/>
                  <a:gd name="T13" fmla="*/ 478 h 550"/>
                  <a:gd name="T14" fmla="*/ 230 w 564"/>
                  <a:gd name="T15" fmla="*/ 511 h 550"/>
                  <a:gd name="T16" fmla="*/ 230 w 564"/>
                  <a:gd name="T17" fmla="*/ 550 h 550"/>
                  <a:gd name="T18" fmla="*/ 330 w 564"/>
                  <a:gd name="T19" fmla="*/ 550 h 550"/>
                  <a:gd name="T20" fmla="*/ 330 w 564"/>
                  <a:gd name="T21" fmla="*/ 512 h 550"/>
                  <a:gd name="T22" fmla="*/ 414 w 564"/>
                  <a:gd name="T23" fmla="*/ 478 h 550"/>
                  <a:gd name="T24" fmla="*/ 444 w 564"/>
                  <a:gd name="T25" fmla="*/ 509 h 550"/>
                  <a:gd name="T26" fmla="*/ 515 w 564"/>
                  <a:gd name="T27" fmla="*/ 438 h 550"/>
                  <a:gd name="T28" fmla="*/ 485 w 564"/>
                  <a:gd name="T29" fmla="*/ 408 h 550"/>
                  <a:gd name="T30" fmla="*/ 520 w 564"/>
                  <a:gd name="T31" fmla="*/ 327 h 550"/>
                  <a:gd name="T32" fmla="*/ 564 w 564"/>
                  <a:gd name="T33" fmla="*/ 327 h 550"/>
                  <a:gd name="T34" fmla="*/ 564 w 564"/>
                  <a:gd name="T35" fmla="*/ 227 h 550"/>
                  <a:gd name="T36" fmla="*/ 521 w 564"/>
                  <a:gd name="T37" fmla="*/ 227 h 550"/>
                  <a:gd name="T38" fmla="*/ 486 w 564"/>
                  <a:gd name="T39" fmla="*/ 143 h 550"/>
                  <a:gd name="T40" fmla="*/ 518 w 564"/>
                  <a:gd name="T41" fmla="*/ 111 h 550"/>
                  <a:gd name="T42" fmla="*/ 447 w 564"/>
                  <a:gd name="T43" fmla="*/ 40 h 550"/>
                  <a:gd name="T44" fmla="*/ 415 w 564"/>
                  <a:gd name="T45" fmla="*/ 72 h 550"/>
                  <a:gd name="T46" fmla="*/ 330 w 564"/>
                  <a:gd name="T47" fmla="*/ 38 h 550"/>
                  <a:gd name="T48" fmla="*/ 330 w 564"/>
                  <a:gd name="T49" fmla="*/ 0 h 550"/>
                  <a:gd name="T50" fmla="*/ 230 w 564"/>
                  <a:gd name="T51" fmla="*/ 0 h 550"/>
                  <a:gd name="T52" fmla="*/ 230 w 564"/>
                  <a:gd name="T53" fmla="*/ 39 h 550"/>
                  <a:gd name="T54" fmla="*/ 150 w 564"/>
                  <a:gd name="T55" fmla="*/ 73 h 550"/>
                  <a:gd name="T56" fmla="*/ 116 w 564"/>
                  <a:gd name="T57" fmla="*/ 39 h 550"/>
                  <a:gd name="T58" fmla="*/ 45 w 564"/>
                  <a:gd name="T59" fmla="*/ 110 h 550"/>
                  <a:gd name="T60" fmla="*/ 79 w 564"/>
                  <a:gd name="T61" fmla="*/ 144 h 550"/>
                  <a:gd name="T62" fmla="*/ 45 w 564"/>
                  <a:gd name="T63" fmla="*/ 227 h 550"/>
                  <a:gd name="T64" fmla="*/ 0 w 564"/>
                  <a:gd name="T65" fmla="*/ 227 h 550"/>
                  <a:gd name="T66" fmla="*/ 283 w 564"/>
                  <a:gd name="T67" fmla="*/ 104 h 550"/>
                  <a:gd name="T68" fmla="*/ 456 w 564"/>
                  <a:gd name="T69" fmla="*/ 275 h 550"/>
                  <a:gd name="T70" fmla="*/ 283 w 564"/>
                  <a:gd name="T71" fmla="*/ 446 h 550"/>
                  <a:gd name="T72" fmla="*/ 110 w 564"/>
                  <a:gd name="T73" fmla="*/ 275 h 550"/>
                  <a:gd name="T74" fmla="*/ 283 w 564"/>
                  <a:gd name="T75" fmla="*/ 104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4" h="550">
                    <a:moveTo>
                      <a:pt x="0" y="227"/>
                    </a:moveTo>
                    <a:cubicBezTo>
                      <a:pt x="0" y="327"/>
                      <a:pt x="0" y="327"/>
                      <a:pt x="0" y="327"/>
                    </a:cubicBezTo>
                    <a:cubicBezTo>
                      <a:pt x="46" y="327"/>
                      <a:pt x="46" y="327"/>
                      <a:pt x="46" y="327"/>
                    </a:cubicBezTo>
                    <a:cubicBezTo>
                      <a:pt x="52" y="356"/>
                      <a:pt x="64" y="383"/>
                      <a:pt x="80" y="407"/>
                    </a:cubicBezTo>
                    <a:cubicBezTo>
                      <a:pt x="48" y="439"/>
                      <a:pt x="48" y="439"/>
                      <a:pt x="48" y="439"/>
                    </a:cubicBezTo>
                    <a:cubicBezTo>
                      <a:pt x="119" y="510"/>
                      <a:pt x="119" y="510"/>
                      <a:pt x="119" y="510"/>
                    </a:cubicBezTo>
                    <a:cubicBezTo>
                      <a:pt x="151" y="478"/>
                      <a:pt x="151" y="478"/>
                      <a:pt x="151" y="478"/>
                    </a:cubicBezTo>
                    <a:cubicBezTo>
                      <a:pt x="175" y="493"/>
                      <a:pt x="202" y="504"/>
                      <a:pt x="230" y="511"/>
                    </a:cubicBezTo>
                    <a:cubicBezTo>
                      <a:pt x="230" y="550"/>
                      <a:pt x="230" y="550"/>
                      <a:pt x="230" y="550"/>
                    </a:cubicBezTo>
                    <a:cubicBezTo>
                      <a:pt x="330" y="550"/>
                      <a:pt x="330" y="550"/>
                      <a:pt x="330" y="550"/>
                    </a:cubicBezTo>
                    <a:cubicBezTo>
                      <a:pt x="330" y="512"/>
                      <a:pt x="330" y="512"/>
                      <a:pt x="330" y="512"/>
                    </a:cubicBezTo>
                    <a:cubicBezTo>
                      <a:pt x="360" y="506"/>
                      <a:pt x="389" y="494"/>
                      <a:pt x="414" y="478"/>
                    </a:cubicBezTo>
                    <a:cubicBezTo>
                      <a:pt x="444" y="509"/>
                      <a:pt x="444" y="509"/>
                      <a:pt x="444" y="509"/>
                    </a:cubicBezTo>
                    <a:cubicBezTo>
                      <a:pt x="515" y="438"/>
                      <a:pt x="515" y="438"/>
                      <a:pt x="515" y="438"/>
                    </a:cubicBezTo>
                    <a:cubicBezTo>
                      <a:pt x="485" y="408"/>
                      <a:pt x="485" y="408"/>
                      <a:pt x="485" y="408"/>
                    </a:cubicBezTo>
                    <a:cubicBezTo>
                      <a:pt x="502" y="384"/>
                      <a:pt x="514" y="356"/>
                      <a:pt x="520" y="327"/>
                    </a:cubicBezTo>
                    <a:cubicBezTo>
                      <a:pt x="564" y="327"/>
                      <a:pt x="564" y="327"/>
                      <a:pt x="564" y="327"/>
                    </a:cubicBezTo>
                    <a:cubicBezTo>
                      <a:pt x="564" y="227"/>
                      <a:pt x="564" y="227"/>
                      <a:pt x="564" y="227"/>
                    </a:cubicBezTo>
                    <a:cubicBezTo>
                      <a:pt x="521" y="227"/>
                      <a:pt x="521" y="227"/>
                      <a:pt x="521" y="227"/>
                    </a:cubicBezTo>
                    <a:cubicBezTo>
                      <a:pt x="515" y="196"/>
                      <a:pt x="503" y="168"/>
                      <a:pt x="486" y="143"/>
                    </a:cubicBezTo>
                    <a:cubicBezTo>
                      <a:pt x="518" y="111"/>
                      <a:pt x="518" y="111"/>
                      <a:pt x="518" y="111"/>
                    </a:cubicBezTo>
                    <a:cubicBezTo>
                      <a:pt x="447" y="40"/>
                      <a:pt x="447" y="40"/>
                      <a:pt x="447" y="40"/>
                    </a:cubicBezTo>
                    <a:cubicBezTo>
                      <a:pt x="415" y="72"/>
                      <a:pt x="415" y="72"/>
                      <a:pt x="415" y="72"/>
                    </a:cubicBezTo>
                    <a:cubicBezTo>
                      <a:pt x="389" y="56"/>
                      <a:pt x="361" y="44"/>
                      <a:pt x="330" y="38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0" y="39"/>
                      <a:pt x="230" y="39"/>
                      <a:pt x="230" y="39"/>
                    </a:cubicBezTo>
                    <a:cubicBezTo>
                      <a:pt x="201" y="46"/>
                      <a:pt x="174" y="57"/>
                      <a:pt x="150" y="73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63" y="169"/>
                      <a:pt x="51" y="197"/>
                      <a:pt x="45" y="227"/>
                    </a:cubicBezTo>
                    <a:lnTo>
                      <a:pt x="0" y="227"/>
                    </a:lnTo>
                    <a:close/>
                    <a:moveTo>
                      <a:pt x="283" y="104"/>
                    </a:moveTo>
                    <a:cubicBezTo>
                      <a:pt x="378" y="104"/>
                      <a:pt x="456" y="181"/>
                      <a:pt x="456" y="275"/>
                    </a:cubicBezTo>
                    <a:cubicBezTo>
                      <a:pt x="456" y="369"/>
                      <a:pt x="378" y="446"/>
                      <a:pt x="283" y="446"/>
                    </a:cubicBezTo>
                    <a:cubicBezTo>
                      <a:pt x="188" y="446"/>
                      <a:pt x="110" y="369"/>
                      <a:pt x="110" y="275"/>
                    </a:cubicBezTo>
                    <a:cubicBezTo>
                      <a:pt x="110" y="181"/>
                      <a:pt x="188" y="104"/>
                      <a:pt x="283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352"/>
              <p:cNvSpPr>
                <a:spLocks noEditPoints="1"/>
              </p:cNvSpPr>
              <p:nvPr/>
            </p:nvSpPr>
            <p:spPr bwMode="auto">
              <a:xfrm>
                <a:off x="3319126" y="5787872"/>
                <a:ext cx="176170" cy="174742"/>
              </a:xfrm>
              <a:custGeom>
                <a:avLst/>
                <a:gdLst>
                  <a:gd name="T0" fmla="*/ 131 w 261"/>
                  <a:gd name="T1" fmla="*/ 259 h 259"/>
                  <a:gd name="T2" fmla="*/ 261 w 261"/>
                  <a:gd name="T3" fmla="*/ 129 h 259"/>
                  <a:gd name="T4" fmla="*/ 131 w 261"/>
                  <a:gd name="T5" fmla="*/ 0 h 259"/>
                  <a:gd name="T6" fmla="*/ 0 w 261"/>
                  <a:gd name="T7" fmla="*/ 129 h 259"/>
                  <a:gd name="T8" fmla="*/ 131 w 261"/>
                  <a:gd name="T9" fmla="*/ 259 h 259"/>
                  <a:gd name="T10" fmla="*/ 131 w 261"/>
                  <a:gd name="T11" fmla="*/ 42 h 259"/>
                  <a:gd name="T12" fmla="*/ 219 w 261"/>
                  <a:gd name="T13" fmla="*/ 129 h 259"/>
                  <a:gd name="T14" fmla="*/ 131 w 261"/>
                  <a:gd name="T15" fmla="*/ 217 h 259"/>
                  <a:gd name="T16" fmla="*/ 42 w 261"/>
                  <a:gd name="T17" fmla="*/ 129 h 259"/>
                  <a:gd name="T18" fmla="*/ 131 w 261"/>
                  <a:gd name="T19" fmla="*/ 42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259">
                    <a:moveTo>
                      <a:pt x="131" y="259"/>
                    </a:moveTo>
                    <a:cubicBezTo>
                      <a:pt x="203" y="259"/>
                      <a:pt x="261" y="201"/>
                      <a:pt x="261" y="129"/>
                    </a:cubicBezTo>
                    <a:cubicBezTo>
                      <a:pt x="261" y="58"/>
                      <a:pt x="203" y="0"/>
                      <a:pt x="131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1"/>
                      <a:pt x="58" y="259"/>
                      <a:pt x="131" y="259"/>
                    </a:cubicBezTo>
                    <a:close/>
                    <a:moveTo>
                      <a:pt x="131" y="42"/>
                    </a:moveTo>
                    <a:cubicBezTo>
                      <a:pt x="179" y="42"/>
                      <a:pt x="219" y="81"/>
                      <a:pt x="219" y="129"/>
                    </a:cubicBezTo>
                    <a:cubicBezTo>
                      <a:pt x="219" y="177"/>
                      <a:pt x="179" y="217"/>
                      <a:pt x="131" y="217"/>
                    </a:cubicBezTo>
                    <a:cubicBezTo>
                      <a:pt x="82" y="217"/>
                      <a:pt x="42" y="177"/>
                      <a:pt x="42" y="129"/>
                    </a:cubicBezTo>
                    <a:cubicBezTo>
                      <a:pt x="42" y="81"/>
                      <a:pt x="82" y="42"/>
                      <a:pt x="131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Oval 353"/>
              <p:cNvSpPr>
                <a:spLocks noChangeArrowheads="1"/>
              </p:cNvSpPr>
              <p:nvPr/>
            </p:nvSpPr>
            <p:spPr bwMode="auto">
              <a:xfrm>
                <a:off x="3375945" y="5844406"/>
                <a:ext cx="62530" cy="608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 advTm="9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 bldLvl="0" animBg="1"/>
      <p:bldP spid="83" grpId="0"/>
      <p:bldP spid="84" grpId="0" bldLvl="0" animBg="1"/>
      <p:bldP spid="85" grpId="0"/>
      <p:bldP spid="86" grpId="0" bldLvl="0" animBg="1"/>
      <p:bldP spid="87" grpId="0"/>
      <p:bldP spid="8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标题</a:t>
            </a:r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文字</a:t>
            </a:r>
            <a:endParaRPr lang="zh-CN" altLang="en-US" dirty="0"/>
          </a:p>
        </p:txBody>
      </p:sp>
      <p:sp>
        <p:nvSpPr>
          <p:cNvPr id="3" name="TextBox 1"/>
          <p:cNvSpPr txBox="1"/>
          <p:nvPr/>
        </p:nvSpPr>
        <p:spPr>
          <a:xfrm>
            <a:off x="571508" y="1275606"/>
            <a:ext cx="2780630" cy="7525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725758" y="1491630"/>
            <a:ext cx="25202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912" y="3581300"/>
            <a:ext cx="800219" cy="2732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标题内容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6169" y="2429306"/>
            <a:ext cx="800219" cy="2732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标题内容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2436" y="1275609"/>
            <a:ext cx="800219" cy="2732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标题内容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814" y="2639613"/>
            <a:ext cx="25202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9889" y="3787596"/>
            <a:ext cx="25202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1912293" y="3498287"/>
            <a:ext cx="1080000" cy="1080000"/>
            <a:chOff x="1902349" y="5244316"/>
            <a:chExt cx="829228" cy="829228"/>
          </a:xfrm>
        </p:grpSpPr>
        <p:sp>
          <p:nvSpPr>
            <p:cNvPr id="26" name="椭圆 25"/>
            <p:cNvSpPr/>
            <p:nvPr/>
          </p:nvSpPr>
          <p:spPr>
            <a:xfrm>
              <a:off x="1902349" y="5244316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016356" y="5358317"/>
              <a:ext cx="601237" cy="601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zh-CN" altLang="en-US" sz="1400" b="1" dirty="0" smtClean="0">
                  <a:latin typeface="+mn-ea"/>
                </a:rPr>
                <a:t>标题</a:t>
              </a:r>
              <a:endParaRPr lang="en-US" altLang="zh-CN" sz="1400" b="1" dirty="0" smtClean="0">
                <a:latin typeface="+mn-ea"/>
              </a:endParaRPr>
            </a:p>
            <a:p>
              <a:pPr algn="ctr" defTabSz="685800"/>
              <a:r>
                <a:rPr lang="zh-CN" altLang="en-US" sz="1400" b="1" dirty="0">
                  <a:latin typeface="+mn-ea"/>
                </a:rPr>
                <a:t>内容</a:t>
              </a:r>
              <a:endParaRPr lang="zh-CN" altLang="en-US" sz="1400" b="1" dirty="0">
                <a:latin typeface="+mn-ea"/>
              </a:endParaRPr>
            </a:p>
          </p:txBody>
        </p:sp>
      </p:grpSp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3041257" y="2280313"/>
            <a:ext cx="1080000" cy="1080000"/>
            <a:chOff x="1902349" y="5244316"/>
            <a:chExt cx="829228" cy="829228"/>
          </a:xfrm>
        </p:grpSpPr>
        <p:sp>
          <p:nvSpPr>
            <p:cNvPr id="29" name="椭圆 28"/>
            <p:cNvSpPr/>
            <p:nvPr/>
          </p:nvSpPr>
          <p:spPr>
            <a:xfrm>
              <a:off x="1902349" y="5244316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016356" y="5358317"/>
              <a:ext cx="601237" cy="601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zh-CN" altLang="en-US" sz="1600" b="1" dirty="0" smtClean="0">
                  <a:latin typeface="+mn-ea"/>
                </a:rPr>
                <a:t>标题</a:t>
              </a:r>
              <a:endParaRPr lang="en-US" altLang="zh-CN" sz="1600" b="1" dirty="0" smtClean="0">
                <a:latin typeface="+mn-ea"/>
              </a:endParaRPr>
            </a:p>
            <a:p>
              <a:pPr algn="ctr" defTabSz="685800"/>
              <a:r>
                <a:rPr lang="zh-CN" altLang="en-US" sz="1600" b="1" dirty="0" smtClean="0">
                  <a:latin typeface="+mn-ea"/>
                </a:rPr>
                <a:t>内容</a:t>
              </a:r>
              <a:endParaRPr lang="zh-CN" altLang="en-US" sz="1600" b="1" dirty="0">
                <a:latin typeface="+mn-ea"/>
              </a:endParaRPr>
            </a:p>
          </p:txBody>
        </p:sp>
      </p:grp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4170222" y="1062340"/>
            <a:ext cx="1080000" cy="1080000"/>
            <a:chOff x="1902349" y="5244316"/>
            <a:chExt cx="829228" cy="829228"/>
          </a:xfrm>
        </p:grpSpPr>
        <p:sp>
          <p:nvSpPr>
            <p:cNvPr id="32" name="椭圆 31"/>
            <p:cNvSpPr/>
            <p:nvPr/>
          </p:nvSpPr>
          <p:spPr>
            <a:xfrm>
              <a:off x="1902349" y="5244316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016356" y="5358317"/>
              <a:ext cx="601237" cy="6012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zh-CN" altLang="en-US" sz="1600" b="1" dirty="0" smtClean="0">
                  <a:latin typeface="+mn-ea"/>
                </a:rPr>
                <a:t>标题</a:t>
              </a:r>
              <a:endParaRPr lang="en-US" altLang="zh-CN" sz="1600" b="1" dirty="0" smtClean="0">
                <a:latin typeface="+mn-ea"/>
              </a:endParaRPr>
            </a:p>
            <a:p>
              <a:pPr algn="ctr" defTabSz="685800"/>
              <a:r>
                <a:rPr lang="zh-CN" altLang="en-US" sz="1600" b="1" dirty="0" smtClean="0">
                  <a:latin typeface="+mn-ea"/>
                </a:rPr>
                <a:t>内容</a:t>
              </a:r>
              <a:endParaRPr lang="zh-CN" altLang="en-US" sz="1600" b="1" dirty="0">
                <a:latin typeface="+mn-ea"/>
              </a:endParaRPr>
            </a:p>
          </p:txBody>
        </p:sp>
      </p:grpSp>
    </p:spTree>
  </p:cSld>
  <p:clrMapOvr>
    <a:masterClrMapping/>
  </p:clrMapOvr>
  <p:transition spd="slow" advTm="3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3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8" presetClass="entr" presetSubtype="3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3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  <p:bldP spid="6" grpId="0"/>
          <p:bldP spid="7" grpId="0"/>
          <p:bldP spid="23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3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8" presetClass="entr" presetSubtype="3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3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  <p:bldP spid="6" grpId="0"/>
          <p:bldP spid="7" grpId="0"/>
          <p:bldP spid="23" grpId="0"/>
          <p:bldP spid="24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标题</a:t>
            </a:r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文字</a:t>
            </a:r>
            <a:endParaRPr lang="zh-CN" altLang="en-US" dirty="0"/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1511405" y="1275668"/>
            <a:ext cx="1" cy="33587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直接箭头连接符 3"/>
          <p:cNvCxnSpPr/>
          <p:nvPr/>
        </p:nvCxnSpPr>
        <p:spPr>
          <a:xfrm>
            <a:off x="1511892" y="4634366"/>
            <a:ext cx="6719256" cy="5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组合 32"/>
          <p:cNvGrpSpPr/>
          <p:nvPr/>
        </p:nvGrpSpPr>
        <p:grpSpPr>
          <a:xfrm>
            <a:off x="1726220" y="3671197"/>
            <a:ext cx="1388221" cy="589507"/>
            <a:chOff x="1726220" y="3670423"/>
            <a:chExt cx="1388221" cy="589507"/>
          </a:xfrm>
        </p:grpSpPr>
        <p:sp>
          <p:nvSpPr>
            <p:cNvPr id="8" name="圆角矩形 7"/>
            <p:cNvSpPr/>
            <p:nvPr/>
          </p:nvSpPr>
          <p:spPr bwMode="auto">
            <a:xfrm>
              <a:off x="1726220" y="3670423"/>
              <a:ext cx="1388221" cy="589507"/>
            </a:xfrm>
            <a:prstGeom prst="roundRect">
              <a:avLst>
                <a:gd name="adj" fmla="val 10568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圆角矩形 8"/>
            <p:cNvSpPr/>
            <p:nvPr/>
          </p:nvSpPr>
          <p:spPr bwMode="auto">
            <a:xfrm>
              <a:off x="1788282" y="3723352"/>
              <a:ext cx="1268048" cy="486080"/>
            </a:xfrm>
            <a:prstGeom prst="roundRect">
              <a:avLst>
                <a:gd name="adj" fmla="val 10568"/>
              </a:avLst>
            </a:prstGeom>
            <a:solidFill>
              <a:schemeClr val="accent1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1876272" y="3804770"/>
              <a:ext cx="1092069" cy="323244"/>
            </a:xfrm>
            <a:prstGeom prst="rect">
              <a:avLst/>
            </a:prstGeom>
            <a:noFill/>
            <a:ln w="7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zh-CN" altLang="en-US" sz="1400" b="1" dirty="0" smtClean="0">
                  <a:solidFill>
                    <a:srgbClr val="F8F8F8"/>
                  </a:solidFill>
                  <a:latin typeface="+mj-ea"/>
                  <a:ea typeface="+mj-ea"/>
                </a:rPr>
                <a:t>标题文字</a:t>
              </a:r>
              <a:endParaRPr lang="zh-CN" altLang="en-US" sz="1400" b="1" dirty="0">
                <a:solidFill>
                  <a:srgbClr val="F8F8F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" name="矩形 87"/>
          <p:cNvSpPr>
            <a:spLocks noChangeArrowheads="1"/>
          </p:cNvSpPr>
          <p:nvPr/>
        </p:nvSpPr>
        <p:spPr bwMode="auto">
          <a:xfrm>
            <a:off x="1833361" y="2309759"/>
            <a:ext cx="1178675" cy="11695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b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</a:b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b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</a:br>
            <a:b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</a:b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b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</a:b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417558" y="3031138"/>
            <a:ext cx="1388221" cy="589507"/>
            <a:chOff x="3417558" y="3030364"/>
            <a:chExt cx="1388221" cy="589507"/>
          </a:xfrm>
        </p:grpSpPr>
        <p:sp>
          <p:nvSpPr>
            <p:cNvPr id="14" name="圆角矩形 13"/>
            <p:cNvSpPr/>
            <p:nvPr/>
          </p:nvSpPr>
          <p:spPr bwMode="auto">
            <a:xfrm>
              <a:off x="3417558" y="3030364"/>
              <a:ext cx="1388221" cy="589507"/>
            </a:xfrm>
            <a:prstGeom prst="roundRect">
              <a:avLst>
                <a:gd name="adj" fmla="val 10568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圆角矩形 14"/>
            <p:cNvSpPr/>
            <p:nvPr/>
          </p:nvSpPr>
          <p:spPr bwMode="auto">
            <a:xfrm>
              <a:off x="3479620" y="3083293"/>
              <a:ext cx="1268048" cy="486080"/>
            </a:xfrm>
            <a:prstGeom prst="roundRect">
              <a:avLst>
                <a:gd name="adj" fmla="val 10568"/>
              </a:avLst>
            </a:prstGeom>
            <a:solidFill>
              <a:schemeClr val="accent2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3567610" y="3164711"/>
              <a:ext cx="1092069" cy="323244"/>
            </a:xfrm>
            <a:prstGeom prst="rect">
              <a:avLst/>
            </a:prstGeom>
            <a:noFill/>
            <a:ln w="7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zh-CN" altLang="en-US" sz="1400" b="1" dirty="0">
                  <a:solidFill>
                    <a:srgbClr val="F8F8F8"/>
                  </a:solidFill>
                  <a:latin typeface="+mj-ea"/>
                  <a:ea typeface="+mj-ea"/>
                </a:rPr>
                <a:t>标题文字</a:t>
              </a:r>
              <a:endParaRPr lang="zh-CN" altLang="en-US" sz="1400" b="1" dirty="0">
                <a:solidFill>
                  <a:srgbClr val="F8F8F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矩形 87"/>
          <p:cNvSpPr>
            <a:spLocks noChangeArrowheads="1"/>
          </p:cNvSpPr>
          <p:nvPr/>
        </p:nvSpPr>
        <p:spPr bwMode="auto">
          <a:xfrm>
            <a:off x="3494328" y="1689960"/>
            <a:ext cx="1178675" cy="11695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b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</a:b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b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</a:br>
            <a:b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</a:b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b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</a:b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3275883" y="1275615"/>
            <a:ext cx="1191" cy="33057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" name="组合 34"/>
          <p:cNvGrpSpPr/>
          <p:nvPr/>
        </p:nvGrpSpPr>
        <p:grpSpPr>
          <a:xfrm>
            <a:off x="5013752" y="2421860"/>
            <a:ext cx="1388221" cy="589507"/>
            <a:chOff x="5013752" y="2421860"/>
            <a:chExt cx="1388221" cy="589507"/>
          </a:xfrm>
        </p:grpSpPr>
        <p:sp>
          <p:nvSpPr>
            <p:cNvPr id="21" name="圆角矩形 20"/>
            <p:cNvSpPr/>
            <p:nvPr/>
          </p:nvSpPr>
          <p:spPr bwMode="auto">
            <a:xfrm>
              <a:off x="5013752" y="2421860"/>
              <a:ext cx="1388221" cy="589507"/>
            </a:xfrm>
            <a:prstGeom prst="roundRect">
              <a:avLst>
                <a:gd name="adj" fmla="val 10568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圆角矩形 21"/>
            <p:cNvSpPr/>
            <p:nvPr/>
          </p:nvSpPr>
          <p:spPr bwMode="auto">
            <a:xfrm>
              <a:off x="5073838" y="2473573"/>
              <a:ext cx="1268048" cy="486080"/>
            </a:xfrm>
            <a:prstGeom prst="roundRect">
              <a:avLst>
                <a:gd name="adj" fmla="val 10568"/>
              </a:avLst>
            </a:prstGeom>
            <a:solidFill>
              <a:schemeClr val="accent3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5161828" y="2554991"/>
              <a:ext cx="1092069" cy="323244"/>
            </a:xfrm>
            <a:prstGeom prst="rect">
              <a:avLst/>
            </a:prstGeom>
            <a:noFill/>
            <a:ln w="7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zh-CN" altLang="en-US" sz="1400" b="1" dirty="0">
                  <a:solidFill>
                    <a:srgbClr val="F8F8F8"/>
                  </a:solidFill>
                  <a:latin typeface="+mj-ea"/>
                  <a:ea typeface="+mj-ea"/>
                </a:rPr>
                <a:t>标题文字</a:t>
              </a:r>
              <a:endParaRPr lang="zh-CN" altLang="en-US" sz="1400" b="1" dirty="0">
                <a:solidFill>
                  <a:srgbClr val="F8F8F8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H="1">
            <a:off x="4905249" y="1275615"/>
            <a:ext cx="1191" cy="33057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矩形 87"/>
          <p:cNvSpPr>
            <a:spLocks noChangeArrowheads="1"/>
          </p:cNvSpPr>
          <p:nvPr/>
        </p:nvSpPr>
        <p:spPr bwMode="auto">
          <a:xfrm>
            <a:off x="5067163" y="3274409"/>
            <a:ext cx="1178675" cy="11695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b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</a:b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b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</a:br>
            <a:b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</a:b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b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</a:b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640163" y="1785114"/>
            <a:ext cx="1388221" cy="589507"/>
            <a:chOff x="6640163" y="1784340"/>
            <a:chExt cx="1388221" cy="589507"/>
          </a:xfrm>
        </p:grpSpPr>
        <p:sp>
          <p:nvSpPr>
            <p:cNvPr id="28" name="圆角矩形 27"/>
            <p:cNvSpPr/>
            <p:nvPr/>
          </p:nvSpPr>
          <p:spPr bwMode="auto">
            <a:xfrm>
              <a:off x="6640163" y="1784340"/>
              <a:ext cx="1388221" cy="589507"/>
            </a:xfrm>
            <a:prstGeom prst="roundRect">
              <a:avLst>
                <a:gd name="adj" fmla="val 10568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圆角矩形 28"/>
            <p:cNvSpPr/>
            <p:nvPr/>
          </p:nvSpPr>
          <p:spPr bwMode="auto">
            <a:xfrm>
              <a:off x="6700249" y="1836053"/>
              <a:ext cx="1268048" cy="486080"/>
            </a:xfrm>
            <a:prstGeom prst="roundRect">
              <a:avLst>
                <a:gd name="adj" fmla="val 10568"/>
              </a:avLst>
            </a:prstGeom>
            <a:solidFill>
              <a:schemeClr val="accent4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6788239" y="1917471"/>
              <a:ext cx="1092069" cy="323244"/>
            </a:xfrm>
            <a:prstGeom prst="rect">
              <a:avLst/>
            </a:prstGeom>
            <a:noFill/>
            <a:ln w="7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zh-CN" altLang="en-US" sz="1400" b="1" dirty="0">
                  <a:solidFill>
                    <a:srgbClr val="F8F8F8"/>
                  </a:solidFill>
                  <a:latin typeface="+mj-ea"/>
                  <a:ea typeface="+mj-ea"/>
                </a:rPr>
                <a:t>标题文字</a:t>
              </a:r>
              <a:endParaRPr lang="zh-CN" altLang="en-US" sz="1400" b="1" dirty="0">
                <a:solidFill>
                  <a:srgbClr val="F8F8F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矩形 87"/>
          <p:cNvSpPr>
            <a:spLocks noChangeArrowheads="1"/>
          </p:cNvSpPr>
          <p:nvPr/>
        </p:nvSpPr>
        <p:spPr bwMode="auto">
          <a:xfrm>
            <a:off x="6742581" y="2631308"/>
            <a:ext cx="1178675" cy="11695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b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</a:b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b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</a:br>
            <a:b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</a:b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b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</a:b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514571" y="1275615"/>
            <a:ext cx="0" cy="33057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1120196" y="1481140"/>
            <a:ext cx="400105" cy="1860002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添加标题文字内容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5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5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50"/>
                            </p:stCondLst>
                            <p:childTnLst>
                              <p:par>
                                <p:cTn id="5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4" grpId="0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57205" y="1023734"/>
            <a:ext cx="6586815" cy="1404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931790"/>
            <a:ext cx="4284268" cy="1404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491630"/>
            <a:ext cx="7959928" cy="2268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059832" y="1997469"/>
            <a:ext cx="14630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XXXX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2291" y="2716718"/>
            <a:ext cx="1027882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8618" y="2716718"/>
            <a:ext cx="985236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2291" y="2932866"/>
            <a:ext cx="1027882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8618" y="2932866"/>
            <a:ext cx="985236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2298" y="2716718"/>
            <a:ext cx="985236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2298" y="2932866"/>
            <a:ext cx="985236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53859" y="1984635"/>
            <a:ext cx="1303346" cy="1303346"/>
            <a:chOff x="1253859" y="1984635"/>
            <a:chExt cx="1303346" cy="1303346"/>
          </a:xfrm>
        </p:grpSpPr>
        <p:grpSp>
          <p:nvGrpSpPr>
            <p:cNvPr id="19" name="组合 18"/>
            <p:cNvGrpSpPr/>
            <p:nvPr/>
          </p:nvGrpSpPr>
          <p:grpSpPr>
            <a:xfrm>
              <a:off x="1253859" y="1984635"/>
              <a:ext cx="1303346" cy="1303346"/>
              <a:chOff x="6775328" y="630868"/>
              <a:chExt cx="1652852" cy="165285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6775328" y="630868"/>
                <a:ext cx="1652852" cy="1652852"/>
              </a:xfrm>
              <a:prstGeom prst="ellipse">
                <a:avLst/>
              </a:prstGeom>
              <a:gradFill flip="none" rotWithShape="1">
                <a:gsLst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18900000" scaled="0"/>
                <a:tileRect/>
              </a:gradFill>
              <a:ln w="5397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 bwMode="auto">
              <a:xfrm>
                <a:off x="6959915" y="815455"/>
                <a:ext cx="1283679" cy="12836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76200" dist="101600" dir="180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71" tIns="34285" rIns="68571" bIns="34285" numCol="1" spcCol="0" rtlCol="0" fromWordArt="0" anchor="ctr" anchorCtr="0" forceAA="0" compatLnSpc="1">
                <a:noAutofit/>
              </a:bodyPr>
              <a:lstStyle/>
              <a:p>
                <a:pPr algn="ctr" defTabSz="685800"/>
                <a:endParaRPr lang="en-US" sz="2100" b="1"/>
              </a:p>
            </p:txBody>
          </p:sp>
        </p:grpSp>
        <p:sp>
          <p:nvSpPr>
            <p:cNvPr id="21" name="Freeform 69"/>
            <p:cNvSpPr>
              <a:spLocks noEditPoints="1"/>
            </p:cNvSpPr>
            <p:nvPr/>
          </p:nvSpPr>
          <p:spPr bwMode="auto">
            <a:xfrm>
              <a:off x="1671532" y="2402308"/>
              <a:ext cx="468000" cy="468000"/>
            </a:xfrm>
            <a:custGeom>
              <a:avLst/>
              <a:gdLst>
                <a:gd name="T0" fmla="*/ 712 w 1180"/>
                <a:gd name="T1" fmla="*/ 1180 h 1180"/>
                <a:gd name="T2" fmla="*/ 678 w 1180"/>
                <a:gd name="T3" fmla="*/ 1170 h 1180"/>
                <a:gd name="T4" fmla="*/ 656 w 1180"/>
                <a:gd name="T5" fmla="*/ 1143 h 1180"/>
                <a:gd name="T6" fmla="*/ 651 w 1180"/>
                <a:gd name="T7" fmla="*/ 712 h 1180"/>
                <a:gd name="T8" fmla="*/ 656 w 1180"/>
                <a:gd name="T9" fmla="*/ 688 h 1180"/>
                <a:gd name="T10" fmla="*/ 678 w 1180"/>
                <a:gd name="T11" fmla="*/ 661 h 1180"/>
                <a:gd name="T12" fmla="*/ 712 w 1180"/>
                <a:gd name="T13" fmla="*/ 651 h 1180"/>
                <a:gd name="T14" fmla="*/ 1131 w 1180"/>
                <a:gd name="T15" fmla="*/ 652 h 1180"/>
                <a:gd name="T16" fmla="*/ 1161 w 1180"/>
                <a:gd name="T17" fmla="*/ 669 h 1180"/>
                <a:gd name="T18" fmla="*/ 1178 w 1180"/>
                <a:gd name="T19" fmla="*/ 700 h 1180"/>
                <a:gd name="T20" fmla="*/ 1180 w 1180"/>
                <a:gd name="T21" fmla="*/ 1119 h 1180"/>
                <a:gd name="T22" fmla="*/ 1169 w 1180"/>
                <a:gd name="T23" fmla="*/ 1153 h 1180"/>
                <a:gd name="T24" fmla="*/ 1142 w 1180"/>
                <a:gd name="T25" fmla="*/ 1175 h 1180"/>
                <a:gd name="T26" fmla="*/ 1119 w 1180"/>
                <a:gd name="T27" fmla="*/ 529 h 1180"/>
                <a:gd name="T28" fmla="*/ 700 w 1180"/>
                <a:gd name="T29" fmla="*/ 527 h 1180"/>
                <a:gd name="T30" fmla="*/ 668 w 1180"/>
                <a:gd name="T31" fmla="*/ 511 h 1180"/>
                <a:gd name="T32" fmla="*/ 652 w 1180"/>
                <a:gd name="T33" fmla="*/ 480 h 1180"/>
                <a:gd name="T34" fmla="*/ 651 w 1180"/>
                <a:gd name="T35" fmla="*/ 61 h 1180"/>
                <a:gd name="T36" fmla="*/ 661 w 1180"/>
                <a:gd name="T37" fmla="*/ 27 h 1180"/>
                <a:gd name="T38" fmla="*/ 688 w 1180"/>
                <a:gd name="T39" fmla="*/ 5 h 1180"/>
                <a:gd name="T40" fmla="*/ 1119 w 1180"/>
                <a:gd name="T41" fmla="*/ 0 h 1180"/>
                <a:gd name="T42" fmla="*/ 1142 w 1180"/>
                <a:gd name="T43" fmla="*/ 5 h 1180"/>
                <a:gd name="T44" fmla="*/ 1169 w 1180"/>
                <a:gd name="T45" fmla="*/ 27 h 1180"/>
                <a:gd name="T46" fmla="*/ 1180 w 1180"/>
                <a:gd name="T47" fmla="*/ 61 h 1180"/>
                <a:gd name="T48" fmla="*/ 1178 w 1180"/>
                <a:gd name="T49" fmla="*/ 480 h 1180"/>
                <a:gd name="T50" fmla="*/ 1161 w 1180"/>
                <a:gd name="T51" fmla="*/ 511 h 1180"/>
                <a:gd name="T52" fmla="*/ 1131 w 1180"/>
                <a:gd name="T53" fmla="*/ 527 h 1180"/>
                <a:gd name="T54" fmla="*/ 61 w 1180"/>
                <a:gd name="T55" fmla="*/ 1180 h 1180"/>
                <a:gd name="T56" fmla="*/ 36 w 1180"/>
                <a:gd name="T57" fmla="*/ 1175 h 1180"/>
                <a:gd name="T58" fmla="*/ 9 w 1180"/>
                <a:gd name="T59" fmla="*/ 1153 h 1180"/>
                <a:gd name="T60" fmla="*/ 0 w 1180"/>
                <a:gd name="T61" fmla="*/ 1119 h 1180"/>
                <a:gd name="T62" fmla="*/ 1 w 1180"/>
                <a:gd name="T63" fmla="*/ 700 h 1180"/>
                <a:gd name="T64" fmla="*/ 17 w 1180"/>
                <a:gd name="T65" fmla="*/ 669 h 1180"/>
                <a:gd name="T66" fmla="*/ 49 w 1180"/>
                <a:gd name="T67" fmla="*/ 652 h 1180"/>
                <a:gd name="T68" fmla="*/ 467 w 1180"/>
                <a:gd name="T69" fmla="*/ 651 h 1180"/>
                <a:gd name="T70" fmla="*/ 502 w 1180"/>
                <a:gd name="T71" fmla="*/ 661 h 1180"/>
                <a:gd name="T72" fmla="*/ 524 w 1180"/>
                <a:gd name="T73" fmla="*/ 688 h 1180"/>
                <a:gd name="T74" fmla="*/ 528 w 1180"/>
                <a:gd name="T75" fmla="*/ 1119 h 1180"/>
                <a:gd name="T76" fmla="*/ 524 w 1180"/>
                <a:gd name="T77" fmla="*/ 1143 h 1180"/>
                <a:gd name="T78" fmla="*/ 502 w 1180"/>
                <a:gd name="T79" fmla="*/ 1170 h 1180"/>
                <a:gd name="T80" fmla="*/ 467 w 1180"/>
                <a:gd name="T81" fmla="*/ 1180 h 1180"/>
                <a:gd name="T82" fmla="*/ 61 w 1180"/>
                <a:gd name="T83" fmla="*/ 529 h 1180"/>
                <a:gd name="T84" fmla="*/ 27 w 1180"/>
                <a:gd name="T85" fmla="*/ 519 h 1180"/>
                <a:gd name="T86" fmla="*/ 5 w 1180"/>
                <a:gd name="T87" fmla="*/ 492 h 1180"/>
                <a:gd name="T88" fmla="*/ 0 w 1180"/>
                <a:gd name="T89" fmla="*/ 61 h 1180"/>
                <a:gd name="T90" fmla="*/ 5 w 1180"/>
                <a:gd name="T91" fmla="*/ 36 h 1180"/>
                <a:gd name="T92" fmla="*/ 27 w 1180"/>
                <a:gd name="T93" fmla="*/ 11 h 1180"/>
                <a:gd name="T94" fmla="*/ 61 w 1180"/>
                <a:gd name="T95" fmla="*/ 0 h 1180"/>
                <a:gd name="T96" fmla="*/ 480 w 1180"/>
                <a:gd name="T97" fmla="*/ 1 h 1180"/>
                <a:gd name="T98" fmla="*/ 510 w 1180"/>
                <a:gd name="T99" fmla="*/ 18 h 1180"/>
                <a:gd name="T100" fmla="*/ 527 w 1180"/>
                <a:gd name="T101" fmla="*/ 49 h 1180"/>
                <a:gd name="T102" fmla="*/ 528 w 1180"/>
                <a:gd name="T103" fmla="*/ 467 h 1180"/>
                <a:gd name="T104" fmla="*/ 517 w 1180"/>
                <a:gd name="T105" fmla="*/ 502 h 1180"/>
                <a:gd name="T106" fmla="*/ 492 w 1180"/>
                <a:gd name="T107" fmla="*/ 524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80" h="1180">
                  <a:moveTo>
                    <a:pt x="1119" y="1180"/>
                  </a:moveTo>
                  <a:lnTo>
                    <a:pt x="712" y="1180"/>
                  </a:lnTo>
                  <a:lnTo>
                    <a:pt x="712" y="1180"/>
                  </a:lnTo>
                  <a:lnTo>
                    <a:pt x="700" y="1179"/>
                  </a:lnTo>
                  <a:lnTo>
                    <a:pt x="688" y="1175"/>
                  </a:lnTo>
                  <a:lnTo>
                    <a:pt x="678" y="1170"/>
                  </a:lnTo>
                  <a:lnTo>
                    <a:pt x="668" y="1161"/>
                  </a:lnTo>
                  <a:lnTo>
                    <a:pt x="661" y="1153"/>
                  </a:lnTo>
                  <a:lnTo>
                    <a:pt x="656" y="1143"/>
                  </a:lnTo>
                  <a:lnTo>
                    <a:pt x="652" y="1131"/>
                  </a:lnTo>
                  <a:lnTo>
                    <a:pt x="651" y="1119"/>
                  </a:lnTo>
                  <a:lnTo>
                    <a:pt x="651" y="712"/>
                  </a:lnTo>
                  <a:lnTo>
                    <a:pt x="651" y="712"/>
                  </a:lnTo>
                  <a:lnTo>
                    <a:pt x="652" y="700"/>
                  </a:lnTo>
                  <a:lnTo>
                    <a:pt x="656" y="688"/>
                  </a:lnTo>
                  <a:lnTo>
                    <a:pt x="661" y="678"/>
                  </a:lnTo>
                  <a:lnTo>
                    <a:pt x="668" y="669"/>
                  </a:lnTo>
                  <a:lnTo>
                    <a:pt x="678" y="661"/>
                  </a:lnTo>
                  <a:lnTo>
                    <a:pt x="688" y="656"/>
                  </a:lnTo>
                  <a:lnTo>
                    <a:pt x="700" y="652"/>
                  </a:lnTo>
                  <a:lnTo>
                    <a:pt x="712" y="651"/>
                  </a:lnTo>
                  <a:lnTo>
                    <a:pt x="1119" y="651"/>
                  </a:lnTo>
                  <a:lnTo>
                    <a:pt x="1119" y="651"/>
                  </a:lnTo>
                  <a:lnTo>
                    <a:pt x="1131" y="652"/>
                  </a:lnTo>
                  <a:lnTo>
                    <a:pt x="1142" y="656"/>
                  </a:lnTo>
                  <a:lnTo>
                    <a:pt x="1153" y="661"/>
                  </a:lnTo>
                  <a:lnTo>
                    <a:pt x="1161" y="669"/>
                  </a:lnTo>
                  <a:lnTo>
                    <a:pt x="1169" y="678"/>
                  </a:lnTo>
                  <a:lnTo>
                    <a:pt x="1175" y="688"/>
                  </a:lnTo>
                  <a:lnTo>
                    <a:pt x="1178" y="700"/>
                  </a:lnTo>
                  <a:lnTo>
                    <a:pt x="1180" y="712"/>
                  </a:lnTo>
                  <a:lnTo>
                    <a:pt x="1180" y="1119"/>
                  </a:lnTo>
                  <a:lnTo>
                    <a:pt x="1180" y="1119"/>
                  </a:lnTo>
                  <a:lnTo>
                    <a:pt x="1178" y="1131"/>
                  </a:lnTo>
                  <a:lnTo>
                    <a:pt x="1175" y="1143"/>
                  </a:lnTo>
                  <a:lnTo>
                    <a:pt x="1169" y="1153"/>
                  </a:lnTo>
                  <a:lnTo>
                    <a:pt x="1161" y="1161"/>
                  </a:lnTo>
                  <a:lnTo>
                    <a:pt x="1153" y="1170"/>
                  </a:lnTo>
                  <a:lnTo>
                    <a:pt x="1142" y="1175"/>
                  </a:lnTo>
                  <a:lnTo>
                    <a:pt x="1131" y="1179"/>
                  </a:lnTo>
                  <a:lnTo>
                    <a:pt x="1119" y="1180"/>
                  </a:lnTo>
                  <a:close/>
                  <a:moveTo>
                    <a:pt x="1119" y="529"/>
                  </a:moveTo>
                  <a:lnTo>
                    <a:pt x="712" y="529"/>
                  </a:lnTo>
                  <a:lnTo>
                    <a:pt x="712" y="529"/>
                  </a:lnTo>
                  <a:lnTo>
                    <a:pt x="700" y="527"/>
                  </a:lnTo>
                  <a:lnTo>
                    <a:pt x="688" y="524"/>
                  </a:lnTo>
                  <a:lnTo>
                    <a:pt x="678" y="519"/>
                  </a:lnTo>
                  <a:lnTo>
                    <a:pt x="668" y="511"/>
                  </a:lnTo>
                  <a:lnTo>
                    <a:pt x="661" y="502"/>
                  </a:lnTo>
                  <a:lnTo>
                    <a:pt x="656" y="492"/>
                  </a:lnTo>
                  <a:lnTo>
                    <a:pt x="652" y="480"/>
                  </a:lnTo>
                  <a:lnTo>
                    <a:pt x="651" y="467"/>
                  </a:lnTo>
                  <a:lnTo>
                    <a:pt x="651" y="61"/>
                  </a:lnTo>
                  <a:lnTo>
                    <a:pt x="651" y="61"/>
                  </a:lnTo>
                  <a:lnTo>
                    <a:pt x="652" y="49"/>
                  </a:lnTo>
                  <a:lnTo>
                    <a:pt x="656" y="36"/>
                  </a:lnTo>
                  <a:lnTo>
                    <a:pt x="661" y="27"/>
                  </a:lnTo>
                  <a:lnTo>
                    <a:pt x="668" y="18"/>
                  </a:lnTo>
                  <a:lnTo>
                    <a:pt x="678" y="11"/>
                  </a:lnTo>
                  <a:lnTo>
                    <a:pt x="688" y="5"/>
                  </a:lnTo>
                  <a:lnTo>
                    <a:pt x="700" y="1"/>
                  </a:lnTo>
                  <a:lnTo>
                    <a:pt x="712" y="0"/>
                  </a:lnTo>
                  <a:lnTo>
                    <a:pt x="1119" y="0"/>
                  </a:lnTo>
                  <a:lnTo>
                    <a:pt x="1119" y="0"/>
                  </a:lnTo>
                  <a:lnTo>
                    <a:pt x="1131" y="1"/>
                  </a:lnTo>
                  <a:lnTo>
                    <a:pt x="1142" y="5"/>
                  </a:lnTo>
                  <a:lnTo>
                    <a:pt x="1153" y="11"/>
                  </a:lnTo>
                  <a:lnTo>
                    <a:pt x="1161" y="18"/>
                  </a:lnTo>
                  <a:lnTo>
                    <a:pt x="1169" y="27"/>
                  </a:lnTo>
                  <a:lnTo>
                    <a:pt x="1175" y="36"/>
                  </a:lnTo>
                  <a:lnTo>
                    <a:pt x="1178" y="49"/>
                  </a:lnTo>
                  <a:lnTo>
                    <a:pt x="1180" y="61"/>
                  </a:lnTo>
                  <a:lnTo>
                    <a:pt x="1180" y="467"/>
                  </a:lnTo>
                  <a:lnTo>
                    <a:pt x="1180" y="467"/>
                  </a:lnTo>
                  <a:lnTo>
                    <a:pt x="1178" y="480"/>
                  </a:lnTo>
                  <a:lnTo>
                    <a:pt x="1175" y="492"/>
                  </a:lnTo>
                  <a:lnTo>
                    <a:pt x="1169" y="502"/>
                  </a:lnTo>
                  <a:lnTo>
                    <a:pt x="1161" y="511"/>
                  </a:lnTo>
                  <a:lnTo>
                    <a:pt x="1153" y="519"/>
                  </a:lnTo>
                  <a:lnTo>
                    <a:pt x="1142" y="524"/>
                  </a:lnTo>
                  <a:lnTo>
                    <a:pt x="1131" y="527"/>
                  </a:lnTo>
                  <a:lnTo>
                    <a:pt x="1119" y="529"/>
                  </a:lnTo>
                  <a:close/>
                  <a:moveTo>
                    <a:pt x="467" y="1180"/>
                  </a:moveTo>
                  <a:lnTo>
                    <a:pt x="61" y="1180"/>
                  </a:lnTo>
                  <a:lnTo>
                    <a:pt x="61" y="1180"/>
                  </a:lnTo>
                  <a:lnTo>
                    <a:pt x="49" y="1179"/>
                  </a:lnTo>
                  <a:lnTo>
                    <a:pt x="36" y="1175"/>
                  </a:lnTo>
                  <a:lnTo>
                    <a:pt x="27" y="1170"/>
                  </a:lnTo>
                  <a:lnTo>
                    <a:pt x="17" y="1161"/>
                  </a:lnTo>
                  <a:lnTo>
                    <a:pt x="9" y="1153"/>
                  </a:lnTo>
                  <a:lnTo>
                    <a:pt x="5" y="1143"/>
                  </a:lnTo>
                  <a:lnTo>
                    <a:pt x="1" y="1131"/>
                  </a:lnTo>
                  <a:lnTo>
                    <a:pt x="0" y="1119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1" y="700"/>
                  </a:lnTo>
                  <a:lnTo>
                    <a:pt x="5" y="688"/>
                  </a:lnTo>
                  <a:lnTo>
                    <a:pt x="9" y="678"/>
                  </a:lnTo>
                  <a:lnTo>
                    <a:pt x="17" y="669"/>
                  </a:lnTo>
                  <a:lnTo>
                    <a:pt x="27" y="661"/>
                  </a:lnTo>
                  <a:lnTo>
                    <a:pt x="36" y="656"/>
                  </a:lnTo>
                  <a:lnTo>
                    <a:pt x="49" y="652"/>
                  </a:lnTo>
                  <a:lnTo>
                    <a:pt x="61" y="651"/>
                  </a:lnTo>
                  <a:lnTo>
                    <a:pt x="467" y="651"/>
                  </a:lnTo>
                  <a:lnTo>
                    <a:pt x="467" y="651"/>
                  </a:lnTo>
                  <a:lnTo>
                    <a:pt x="480" y="652"/>
                  </a:lnTo>
                  <a:lnTo>
                    <a:pt x="492" y="656"/>
                  </a:lnTo>
                  <a:lnTo>
                    <a:pt x="502" y="661"/>
                  </a:lnTo>
                  <a:lnTo>
                    <a:pt x="510" y="669"/>
                  </a:lnTo>
                  <a:lnTo>
                    <a:pt x="517" y="678"/>
                  </a:lnTo>
                  <a:lnTo>
                    <a:pt x="524" y="688"/>
                  </a:lnTo>
                  <a:lnTo>
                    <a:pt x="527" y="700"/>
                  </a:lnTo>
                  <a:lnTo>
                    <a:pt x="528" y="712"/>
                  </a:lnTo>
                  <a:lnTo>
                    <a:pt x="528" y="1119"/>
                  </a:lnTo>
                  <a:lnTo>
                    <a:pt x="528" y="1119"/>
                  </a:lnTo>
                  <a:lnTo>
                    <a:pt x="527" y="1131"/>
                  </a:lnTo>
                  <a:lnTo>
                    <a:pt x="524" y="1143"/>
                  </a:lnTo>
                  <a:lnTo>
                    <a:pt x="517" y="1153"/>
                  </a:lnTo>
                  <a:lnTo>
                    <a:pt x="510" y="1161"/>
                  </a:lnTo>
                  <a:lnTo>
                    <a:pt x="502" y="1170"/>
                  </a:lnTo>
                  <a:lnTo>
                    <a:pt x="492" y="1175"/>
                  </a:lnTo>
                  <a:lnTo>
                    <a:pt x="480" y="1179"/>
                  </a:lnTo>
                  <a:lnTo>
                    <a:pt x="467" y="1180"/>
                  </a:lnTo>
                  <a:close/>
                  <a:moveTo>
                    <a:pt x="467" y="529"/>
                  </a:moveTo>
                  <a:lnTo>
                    <a:pt x="61" y="529"/>
                  </a:lnTo>
                  <a:lnTo>
                    <a:pt x="61" y="529"/>
                  </a:lnTo>
                  <a:lnTo>
                    <a:pt x="49" y="527"/>
                  </a:lnTo>
                  <a:lnTo>
                    <a:pt x="36" y="524"/>
                  </a:lnTo>
                  <a:lnTo>
                    <a:pt x="27" y="519"/>
                  </a:lnTo>
                  <a:lnTo>
                    <a:pt x="17" y="511"/>
                  </a:lnTo>
                  <a:lnTo>
                    <a:pt x="9" y="502"/>
                  </a:lnTo>
                  <a:lnTo>
                    <a:pt x="5" y="492"/>
                  </a:lnTo>
                  <a:lnTo>
                    <a:pt x="1" y="480"/>
                  </a:lnTo>
                  <a:lnTo>
                    <a:pt x="0" y="467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1"/>
                  </a:lnTo>
                  <a:lnTo>
                    <a:pt x="36" y="5"/>
                  </a:lnTo>
                  <a:lnTo>
                    <a:pt x="49" y="1"/>
                  </a:lnTo>
                  <a:lnTo>
                    <a:pt x="61" y="0"/>
                  </a:lnTo>
                  <a:lnTo>
                    <a:pt x="467" y="0"/>
                  </a:lnTo>
                  <a:lnTo>
                    <a:pt x="467" y="0"/>
                  </a:lnTo>
                  <a:lnTo>
                    <a:pt x="480" y="1"/>
                  </a:lnTo>
                  <a:lnTo>
                    <a:pt x="492" y="5"/>
                  </a:lnTo>
                  <a:lnTo>
                    <a:pt x="502" y="11"/>
                  </a:lnTo>
                  <a:lnTo>
                    <a:pt x="510" y="18"/>
                  </a:lnTo>
                  <a:lnTo>
                    <a:pt x="517" y="27"/>
                  </a:lnTo>
                  <a:lnTo>
                    <a:pt x="524" y="36"/>
                  </a:lnTo>
                  <a:lnTo>
                    <a:pt x="527" y="49"/>
                  </a:lnTo>
                  <a:lnTo>
                    <a:pt x="528" y="61"/>
                  </a:lnTo>
                  <a:lnTo>
                    <a:pt x="528" y="467"/>
                  </a:lnTo>
                  <a:lnTo>
                    <a:pt x="528" y="467"/>
                  </a:lnTo>
                  <a:lnTo>
                    <a:pt x="527" y="480"/>
                  </a:lnTo>
                  <a:lnTo>
                    <a:pt x="524" y="492"/>
                  </a:lnTo>
                  <a:lnTo>
                    <a:pt x="517" y="502"/>
                  </a:lnTo>
                  <a:lnTo>
                    <a:pt x="510" y="511"/>
                  </a:lnTo>
                  <a:lnTo>
                    <a:pt x="502" y="519"/>
                  </a:lnTo>
                  <a:lnTo>
                    <a:pt x="492" y="524"/>
                  </a:lnTo>
                  <a:lnTo>
                    <a:pt x="480" y="527"/>
                  </a:lnTo>
                  <a:lnTo>
                    <a:pt x="467" y="5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122291" y="3161456"/>
            <a:ext cx="985236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78618" y="3161456"/>
            <a:ext cx="985236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6000">
        <p14:warp dir="in"/>
      </p:transition>
    </mc:Choice>
    <mc:Fallback>
      <p:transition spd="slow" advTm="6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 animBg="1"/>
          <p:bldP spid="8" grpId="0" animBg="1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24" grpId="0"/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 animBg="1"/>
          <p:bldP spid="8" grpId="0" animBg="1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24" grpId="0"/>
          <p:bldP spid="2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-15350" y="1842636"/>
            <a:ext cx="9159350" cy="745283"/>
          </a:xfrm>
          <a:custGeom>
            <a:avLst/>
            <a:gdLst>
              <a:gd name="connsiteX0" fmla="*/ 0 w 7099546"/>
              <a:gd name="connsiteY0" fmla="*/ 0 h 504056"/>
              <a:gd name="connsiteX1" fmla="*/ 7099546 w 7099546"/>
              <a:gd name="connsiteY1" fmla="*/ 0 h 504056"/>
              <a:gd name="connsiteX2" fmla="*/ 7099546 w 7099546"/>
              <a:gd name="connsiteY2" fmla="*/ 504056 h 504056"/>
              <a:gd name="connsiteX3" fmla="*/ 0 w 7099546"/>
              <a:gd name="connsiteY3" fmla="*/ 504056 h 504056"/>
              <a:gd name="connsiteX4" fmla="*/ 0 w 7099546"/>
              <a:gd name="connsiteY4" fmla="*/ 0 h 504056"/>
              <a:gd name="connsiteX0-1" fmla="*/ 0 w 7099546"/>
              <a:gd name="connsiteY0-2" fmla="*/ 0 h 504056"/>
              <a:gd name="connsiteX1-3" fmla="*/ 7099546 w 7099546"/>
              <a:gd name="connsiteY1-4" fmla="*/ 0 h 504056"/>
              <a:gd name="connsiteX2-5" fmla="*/ 7091412 w 7099546"/>
              <a:gd name="connsiteY2-6" fmla="*/ 253938 h 504056"/>
              <a:gd name="connsiteX3-7" fmla="*/ 7099546 w 7099546"/>
              <a:gd name="connsiteY3-8" fmla="*/ 504056 h 504056"/>
              <a:gd name="connsiteX4-9" fmla="*/ 0 w 7099546"/>
              <a:gd name="connsiteY4-10" fmla="*/ 504056 h 504056"/>
              <a:gd name="connsiteX5" fmla="*/ 0 w 7099546"/>
              <a:gd name="connsiteY5" fmla="*/ 0 h 504056"/>
              <a:gd name="connsiteX0-11" fmla="*/ 0 w 7411452"/>
              <a:gd name="connsiteY0-12" fmla="*/ 0 h 504056"/>
              <a:gd name="connsiteX1-13" fmla="*/ 7099546 w 7411452"/>
              <a:gd name="connsiteY1-14" fmla="*/ 0 h 504056"/>
              <a:gd name="connsiteX2-15" fmla="*/ 7411452 w 7411452"/>
              <a:gd name="connsiteY2-16" fmla="*/ 246318 h 504056"/>
              <a:gd name="connsiteX3-17" fmla="*/ 7099546 w 7411452"/>
              <a:gd name="connsiteY3-18" fmla="*/ 504056 h 504056"/>
              <a:gd name="connsiteX4-19" fmla="*/ 0 w 7411452"/>
              <a:gd name="connsiteY4-20" fmla="*/ 504056 h 504056"/>
              <a:gd name="connsiteX5-21" fmla="*/ 0 w 7411452"/>
              <a:gd name="connsiteY5-22" fmla="*/ 0 h 504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411452" h="504056">
                <a:moveTo>
                  <a:pt x="0" y="0"/>
                </a:moveTo>
                <a:lnTo>
                  <a:pt x="7099546" y="0"/>
                </a:lnTo>
                <a:lnTo>
                  <a:pt x="7411452" y="246318"/>
                </a:lnTo>
                <a:lnTo>
                  <a:pt x="7099546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标题文字</a:t>
            </a:r>
            <a:endParaRPr dirty="0"/>
          </a:p>
        </p:txBody>
      </p:sp>
      <p:sp>
        <p:nvSpPr>
          <p:cNvPr id="73" name="矩形 150"/>
          <p:cNvSpPr>
            <a:spLocks noChangeArrowheads="1"/>
          </p:cNvSpPr>
          <p:nvPr/>
        </p:nvSpPr>
        <p:spPr bwMode="auto">
          <a:xfrm>
            <a:off x="1115695" y="1515745"/>
            <a:ext cx="1979930" cy="1398270"/>
          </a:xfrm>
          <a:prstGeom prst="rect">
            <a:avLst/>
          </a:prstGeom>
          <a:gradFill flip="none" rotWithShape="1">
            <a:gsLst>
              <a:gs pos="45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000000" scaled="0"/>
            <a:tileRect/>
          </a:gradFill>
          <a:ln w="222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74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宋体" panose="02010600030101010101" pitchFamily="2" charset="-122"/>
              </a:rPr>
              <a:t>图片</a:t>
            </a:r>
            <a:endParaRPr lang="zh-CN" altLang="zh-CN" sz="1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宋体" panose="02010600030101010101" pitchFamily="2" charset="-122"/>
            </a:endParaRPr>
          </a:p>
        </p:txBody>
      </p:sp>
      <p:sp>
        <p:nvSpPr>
          <p:cNvPr id="77" name="矩形 150"/>
          <p:cNvSpPr>
            <a:spLocks noChangeArrowheads="1"/>
          </p:cNvSpPr>
          <p:nvPr/>
        </p:nvSpPr>
        <p:spPr bwMode="auto">
          <a:xfrm>
            <a:off x="3491865" y="1515745"/>
            <a:ext cx="1979930" cy="1398270"/>
          </a:xfrm>
          <a:prstGeom prst="rect">
            <a:avLst/>
          </a:prstGeom>
          <a:gradFill flip="none" rotWithShape="1">
            <a:gsLst>
              <a:gs pos="45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000000" scaled="0"/>
            <a:tileRect/>
          </a:gradFill>
          <a:ln w="222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74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宋体" panose="02010600030101010101" pitchFamily="2" charset="-122"/>
              </a:rPr>
              <a:t>图片</a:t>
            </a:r>
            <a:endParaRPr lang="zh-CN" altLang="zh-CN" sz="1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宋体" panose="02010600030101010101" pitchFamily="2" charset="-122"/>
            </a:endParaRPr>
          </a:p>
        </p:txBody>
      </p:sp>
      <p:sp>
        <p:nvSpPr>
          <p:cNvPr id="80" name="矩形 150"/>
          <p:cNvSpPr>
            <a:spLocks noChangeArrowheads="1"/>
          </p:cNvSpPr>
          <p:nvPr/>
        </p:nvSpPr>
        <p:spPr bwMode="auto">
          <a:xfrm>
            <a:off x="5868035" y="1491615"/>
            <a:ext cx="1979930" cy="1398270"/>
          </a:xfrm>
          <a:prstGeom prst="rect">
            <a:avLst/>
          </a:prstGeom>
          <a:gradFill flip="none" rotWithShape="1">
            <a:gsLst>
              <a:gs pos="45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000000" scaled="0"/>
            <a:tileRect/>
          </a:gradFill>
          <a:ln w="222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74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宋体" panose="02010600030101010101" pitchFamily="2" charset="-122"/>
              </a:rPr>
              <a:t>图片</a:t>
            </a:r>
            <a:endParaRPr lang="zh-CN" altLang="zh-CN" sz="1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31023" y="3458761"/>
            <a:ext cx="2327891" cy="444187"/>
            <a:chOff x="3230993" y="3458746"/>
            <a:chExt cx="2327891" cy="444187"/>
          </a:xfrm>
        </p:grpSpPr>
        <p:sp>
          <p:nvSpPr>
            <p:cNvPr id="86" name="圆角矩形 85"/>
            <p:cNvSpPr/>
            <p:nvPr/>
          </p:nvSpPr>
          <p:spPr>
            <a:xfrm>
              <a:off x="3230993" y="3458746"/>
              <a:ext cx="2327891" cy="444187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2540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endParaRPr>
            </a:p>
          </p:txBody>
        </p:sp>
        <p:sp>
          <p:nvSpPr>
            <p:cNvPr id="88" name="TextBox 33"/>
            <p:cNvSpPr txBox="1"/>
            <p:nvPr/>
          </p:nvSpPr>
          <p:spPr>
            <a:xfrm>
              <a:off x="3518139" y="3542340"/>
              <a:ext cx="1753599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/>
              <a:r>
                <a:rPr lang="en-US" altLang="zh-CN" sz="1800" dirty="0" smtClean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XXXXXX</a:t>
              </a:r>
              <a:endParaRPr lang="en-US" altLang="zh-CN" sz="18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70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3728" y="4095232"/>
            <a:ext cx="6256635" cy="56614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156" tIns="51076" rIns="102156" bIns="51076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+mn-ea"/>
                <a:cs typeface="+mn-ea"/>
                <a:sym typeface="+mn-lt"/>
              </a:rPr>
              <a:t>XXXXXXXXXXXXXXXXXXXXXXXXXXXXXXXXXXXXXXXXXXXXXXXX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317206" y="2808920"/>
            <a:ext cx="8503266" cy="340422"/>
            <a:chOff x="366264" y="2693948"/>
            <a:chExt cx="8503266" cy="340422"/>
          </a:xfrm>
          <a:solidFill>
            <a:schemeClr val="bg1">
              <a:lumMod val="85000"/>
            </a:schemeClr>
          </a:solidFill>
        </p:grpSpPr>
        <p:sp>
          <p:nvSpPr>
            <p:cNvPr id="5" name="矩形 4"/>
            <p:cNvSpPr/>
            <p:nvPr/>
          </p:nvSpPr>
          <p:spPr>
            <a:xfrm>
              <a:off x="8536311" y="2798477"/>
              <a:ext cx="39157" cy="131361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66264" y="2693948"/>
              <a:ext cx="8503266" cy="340422"/>
              <a:chOff x="623889" y="3209929"/>
              <a:chExt cx="10944224" cy="438144"/>
            </a:xfrm>
            <a:grpFill/>
          </p:grpSpPr>
          <p:sp>
            <p:nvSpPr>
              <p:cNvPr id="7" name="矩形 6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</p:grp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标题文字</a:t>
            </a:r>
            <a:endParaRPr dirty="0"/>
          </a:p>
        </p:txBody>
      </p:sp>
      <p:cxnSp>
        <p:nvCxnSpPr>
          <p:cNvPr id="14" name="肘形连接符 13"/>
          <p:cNvCxnSpPr/>
          <p:nvPr/>
        </p:nvCxnSpPr>
        <p:spPr>
          <a:xfrm rot="5400000" flipH="1" flipV="1">
            <a:off x="833066" y="2162116"/>
            <a:ext cx="975539" cy="171419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/>
          <p:nvPr/>
        </p:nvCxnSpPr>
        <p:spPr>
          <a:xfrm rot="5400000" flipH="1" flipV="1">
            <a:off x="2810381" y="2134573"/>
            <a:ext cx="975541" cy="226507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7"/>
          <p:cNvCxnSpPr>
            <a:stCxn id="79" idx="3"/>
          </p:cNvCxnSpPr>
          <p:nvPr/>
        </p:nvCxnSpPr>
        <p:spPr>
          <a:xfrm rot="5400000" flipH="1" flipV="1">
            <a:off x="4897556" y="2117513"/>
            <a:ext cx="876195" cy="161283"/>
          </a:xfrm>
          <a:prstGeom prst="bentConnector3">
            <a:avLst>
              <a:gd name="adj1" fmla="val 100006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4"/>
          <p:cNvCxnSpPr/>
          <p:nvPr/>
        </p:nvCxnSpPr>
        <p:spPr>
          <a:xfrm rot="5400000" flipH="1" flipV="1">
            <a:off x="6820133" y="2134565"/>
            <a:ext cx="975541" cy="226521"/>
          </a:xfrm>
          <a:prstGeom prst="bentConnector3">
            <a:avLst>
              <a:gd name="adj1" fmla="val 99795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/>
          <p:nvPr/>
        </p:nvCxnSpPr>
        <p:spPr>
          <a:xfrm rot="16200000" flipH="1">
            <a:off x="1891286" y="3599012"/>
            <a:ext cx="802580" cy="237527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肘形连接符 48"/>
          <p:cNvCxnSpPr/>
          <p:nvPr/>
        </p:nvCxnSpPr>
        <p:spPr>
          <a:xfrm rot="16200000" flipH="1">
            <a:off x="3899296" y="3604517"/>
            <a:ext cx="802580" cy="226517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连接符 55"/>
          <p:cNvCxnSpPr/>
          <p:nvPr/>
        </p:nvCxnSpPr>
        <p:spPr>
          <a:xfrm rot="16200000" flipH="1">
            <a:off x="5917865" y="3590775"/>
            <a:ext cx="787080" cy="238462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>
            <a:grpSpLocks noChangeAspect="1"/>
          </p:cNvGrpSpPr>
          <p:nvPr/>
        </p:nvGrpSpPr>
        <p:grpSpPr>
          <a:xfrm>
            <a:off x="938512" y="2636231"/>
            <a:ext cx="594360" cy="685800"/>
            <a:chOff x="728809" y="2603064"/>
            <a:chExt cx="468000" cy="540000"/>
          </a:xfrm>
        </p:grpSpPr>
        <p:sp>
          <p:nvSpPr>
            <p:cNvPr id="16" name="六边形 15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000" dirty="0" smtClean="0">
                  <a:latin typeface="Impact" panose="020B0806030902050204" pitchFamily="34" charset="0"/>
                </a:rPr>
                <a:t>1</a:t>
              </a:r>
              <a:endParaRPr lang="zh-CN" altLang="en-US" sz="20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69" name="组合 68"/>
          <p:cNvGrpSpPr>
            <a:grpSpLocks noChangeAspect="1"/>
          </p:cNvGrpSpPr>
          <p:nvPr/>
        </p:nvGrpSpPr>
        <p:grpSpPr>
          <a:xfrm>
            <a:off x="1943336" y="2636231"/>
            <a:ext cx="594360" cy="685800"/>
            <a:chOff x="728809" y="2603064"/>
            <a:chExt cx="468000" cy="540000"/>
          </a:xfrm>
        </p:grpSpPr>
        <p:sp>
          <p:nvSpPr>
            <p:cNvPr id="70" name="六边形 69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635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000" dirty="0" smtClean="0">
                  <a:latin typeface="Impact" panose="020B0806030902050204" pitchFamily="34" charset="0"/>
                </a:rPr>
                <a:t>2</a:t>
              </a:r>
              <a:endParaRPr lang="zh-CN" altLang="en-US" sz="16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72" name="组合 71"/>
          <p:cNvGrpSpPr>
            <a:grpSpLocks noChangeAspect="1"/>
          </p:cNvGrpSpPr>
          <p:nvPr/>
        </p:nvGrpSpPr>
        <p:grpSpPr>
          <a:xfrm>
            <a:off x="2948161" y="2636231"/>
            <a:ext cx="594360" cy="685800"/>
            <a:chOff x="728809" y="2603064"/>
            <a:chExt cx="468000" cy="540000"/>
          </a:xfrm>
        </p:grpSpPr>
        <p:sp>
          <p:nvSpPr>
            <p:cNvPr id="73" name="六边形 72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lvl="0" algn="ctr"/>
              <a:r>
                <a:rPr lang="en-US" altLang="zh-CN" sz="2000" dirty="0" smtClean="0">
                  <a:solidFill>
                    <a:srgbClr val="FFFFFF"/>
                  </a:solidFill>
                  <a:latin typeface="Impact" panose="020B0806030902050204" pitchFamily="34" charset="0"/>
                </a:rPr>
                <a:t>3</a:t>
              </a:r>
              <a:endParaRPr lang="zh-CN" altLang="en-US" sz="1600" dirty="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5" name="组合 74"/>
          <p:cNvGrpSpPr>
            <a:grpSpLocks noChangeAspect="1"/>
          </p:cNvGrpSpPr>
          <p:nvPr/>
        </p:nvGrpSpPr>
        <p:grpSpPr>
          <a:xfrm>
            <a:off x="3952987" y="2636231"/>
            <a:ext cx="594360" cy="685800"/>
            <a:chOff x="728809" y="2603064"/>
            <a:chExt cx="468000" cy="540000"/>
          </a:xfrm>
        </p:grpSpPr>
        <p:sp>
          <p:nvSpPr>
            <p:cNvPr id="76" name="六边形 75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7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000" dirty="0" smtClean="0">
                  <a:latin typeface="Impact" panose="020B0806030902050204" pitchFamily="34" charset="0"/>
                </a:rPr>
                <a:t>4</a:t>
              </a:r>
              <a:endParaRPr lang="zh-CN" altLang="en-US" sz="20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78" name="组合 77"/>
          <p:cNvGrpSpPr>
            <a:grpSpLocks noChangeAspect="1"/>
          </p:cNvGrpSpPr>
          <p:nvPr/>
        </p:nvGrpSpPr>
        <p:grpSpPr>
          <a:xfrm>
            <a:off x="4957812" y="2636231"/>
            <a:ext cx="594360" cy="685800"/>
            <a:chOff x="728809" y="2603064"/>
            <a:chExt cx="468000" cy="540000"/>
          </a:xfrm>
        </p:grpSpPr>
        <p:sp>
          <p:nvSpPr>
            <p:cNvPr id="79" name="六边形 78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0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lvl="0" algn="ctr"/>
              <a:r>
                <a:rPr lang="en-US" altLang="zh-CN" sz="2000" dirty="0" smtClean="0">
                  <a:solidFill>
                    <a:srgbClr val="FFFFFF"/>
                  </a:solidFill>
                  <a:latin typeface="Impact" panose="020B0806030902050204" pitchFamily="34" charset="0"/>
                </a:rPr>
                <a:t>5</a:t>
              </a:r>
              <a:endParaRPr lang="zh-CN" altLang="en-US" sz="2000" dirty="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1" name="组合 80"/>
          <p:cNvGrpSpPr>
            <a:grpSpLocks noChangeAspect="1"/>
          </p:cNvGrpSpPr>
          <p:nvPr/>
        </p:nvGrpSpPr>
        <p:grpSpPr>
          <a:xfrm>
            <a:off x="5962636" y="2636231"/>
            <a:ext cx="594360" cy="685800"/>
            <a:chOff x="728809" y="2603064"/>
            <a:chExt cx="468000" cy="540000"/>
          </a:xfrm>
        </p:grpSpPr>
        <p:sp>
          <p:nvSpPr>
            <p:cNvPr id="82" name="六边形 81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3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lvl="0" algn="ctr"/>
              <a:r>
                <a:rPr lang="en-US" altLang="zh-CN" sz="2000" dirty="0" smtClean="0">
                  <a:solidFill>
                    <a:srgbClr val="FFFFFF"/>
                  </a:solidFill>
                  <a:latin typeface="Impact" panose="020B0806030902050204" pitchFamily="34" charset="0"/>
                </a:rPr>
                <a:t>6</a:t>
              </a:r>
              <a:endParaRPr lang="zh-CN" altLang="en-US" sz="2000" dirty="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4" name="组合 83"/>
          <p:cNvGrpSpPr>
            <a:grpSpLocks noChangeAspect="1"/>
          </p:cNvGrpSpPr>
          <p:nvPr/>
        </p:nvGrpSpPr>
        <p:grpSpPr>
          <a:xfrm>
            <a:off x="6967460" y="2636231"/>
            <a:ext cx="594360" cy="685800"/>
            <a:chOff x="728809" y="2603064"/>
            <a:chExt cx="468000" cy="540000"/>
          </a:xfrm>
        </p:grpSpPr>
        <p:sp>
          <p:nvSpPr>
            <p:cNvPr id="85" name="六边形 84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6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lvl="0" algn="ctr"/>
              <a:r>
                <a:rPr lang="en-US" altLang="zh-CN" sz="2000" dirty="0" smtClean="0">
                  <a:solidFill>
                    <a:srgbClr val="FFFFFF"/>
                  </a:solidFill>
                  <a:latin typeface="Impact" panose="020B0806030902050204" pitchFamily="34" charset="0"/>
                </a:rPr>
                <a:t>7</a:t>
              </a:r>
              <a:endParaRPr lang="zh-CN" altLang="en-US" sz="2000" dirty="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406519" y="1419641"/>
            <a:ext cx="1098109" cy="680825"/>
            <a:chOff x="2749076" y="22420"/>
            <a:chExt cx="1098109" cy="680825"/>
          </a:xfrm>
        </p:grpSpPr>
        <p:sp>
          <p:nvSpPr>
            <p:cNvPr id="106" name="矩形 105"/>
            <p:cNvSpPr/>
            <p:nvPr/>
          </p:nvSpPr>
          <p:spPr>
            <a:xfrm>
              <a:off x="2749076" y="22420"/>
              <a:ext cx="1098109" cy="680825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16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107" name="文本框 66"/>
            <p:cNvSpPr txBox="1"/>
            <p:nvPr/>
          </p:nvSpPr>
          <p:spPr>
            <a:xfrm>
              <a:off x="2749076" y="38170"/>
              <a:ext cx="1098109" cy="507831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sz="1400" dirty="0" smtClean="0"/>
                <a:t>XXXXX</a:t>
              </a:r>
              <a:endParaRPr lang="en-US" altLang="zh-CN" sz="1400" dirty="0" smtClean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66130" y="403535"/>
              <a:ext cx="864000" cy="216000"/>
            </a:xfrm>
            <a:prstGeom prst="rect">
              <a:avLst/>
            </a:prstGeom>
            <a:noFill/>
          </p:spPr>
          <p:txBody>
            <a:bodyPr wrap="none" lIns="0" rIns="0" rtlCol="0" anchor="ctr" anchorCtr="1">
              <a:noAutofit/>
            </a:bodyPr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XXXXXX</a:t>
              </a:r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411395" y="1419641"/>
            <a:ext cx="1098109" cy="680825"/>
            <a:chOff x="2749076" y="22420"/>
            <a:chExt cx="1098109" cy="680825"/>
          </a:xfrm>
        </p:grpSpPr>
        <p:sp>
          <p:nvSpPr>
            <p:cNvPr id="109" name="矩形 108"/>
            <p:cNvSpPr/>
            <p:nvPr/>
          </p:nvSpPr>
          <p:spPr>
            <a:xfrm>
              <a:off x="2749076" y="22420"/>
              <a:ext cx="1098109" cy="680825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16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110" name="文本框 66"/>
            <p:cNvSpPr txBox="1"/>
            <p:nvPr/>
          </p:nvSpPr>
          <p:spPr>
            <a:xfrm>
              <a:off x="2749076" y="38170"/>
              <a:ext cx="1098109" cy="507831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sz="1400" dirty="0"/>
                <a:t>XXXXX</a:t>
              </a:r>
              <a:endParaRPr lang="en-US" altLang="zh-CN" sz="14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866130" y="403535"/>
              <a:ext cx="864000" cy="216000"/>
            </a:xfrm>
            <a:prstGeom prst="rect">
              <a:avLst/>
            </a:prstGeom>
            <a:noFill/>
          </p:spPr>
          <p:txBody>
            <a:bodyPr wrap="none" lIns="0" rIns="0" rtlCol="0" anchor="ctr" anchorCtr="1">
              <a:noAutofit/>
            </a:bodyPr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XXXXXX</a:t>
              </a:r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5425817" y="1419641"/>
            <a:ext cx="1098109" cy="680825"/>
            <a:chOff x="2749076" y="22420"/>
            <a:chExt cx="1098109" cy="680825"/>
          </a:xfrm>
        </p:grpSpPr>
        <p:sp>
          <p:nvSpPr>
            <p:cNvPr id="113" name="矩形 112"/>
            <p:cNvSpPr/>
            <p:nvPr/>
          </p:nvSpPr>
          <p:spPr>
            <a:xfrm>
              <a:off x="2749076" y="22420"/>
              <a:ext cx="1098109" cy="680825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16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114" name="文本框 66"/>
            <p:cNvSpPr txBox="1"/>
            <p:nvPr/>
          </p:nvSpPr>
          <p:spPr>
            <a:xfrm>
              <a:off x="2749076" y="38170"/>
              <a:ext cx="1098109" cy="507831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sz="1400" dirty="0"/>
                <a:t>XXXXXX</a:t>
              </a:r>
              <a:endParaRPr lang="en-US" altLang="zh-CN" sz="14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866130" y="403535"/>
              <a:ext cx="864000" cy="216000"/>
            </a:xfrm>
            <a:prstGeom prst="rect">
              <a:avLst/>
            </a:prstGeom>
            <a:noFill/>
          </p:spPr>
          <p:txBody>
            <a:bodyPr wrap="none" lIns="0" rIns="0" rtlCol="0" anchor="ctr" anchorCtr="1">
              <a:noAutofit/>
            </a:bodyPr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XXXXXX</a:t>
              </a:r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435480" y="1419641"/>
            <a:ext cx="1098109" cy="680825"/>
            <a:chOff x="2749076" y="22420"/>
            <a:chExt cx="1098109" cy="680825"/>
          </a:xfrm>
        </p:grpSpPr>
        <p:sp>
          <p:nvSpPr>
            <p:cNvPr id="117" name="矩形 116"/>
            <p:cNvSpPr/>
            <p:nvPr/>
          </p:nvSpPr>
          <p:spPr>
            <a:xfrm>
              <a:off x="2749076" y="22420"/>
              <a:ext cx="1098109" cy="680825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16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118" name="文本框 66"/>
            <p:cNvSpPr txBox="1"/>
            <p:nvPr/>
          </p:nvSpPr>
          <p:spPr>
            <a:xfrm>
              <a:off x="2749076" y="38170"/>
              <a:ext cx="1098109" cy="507831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sz="1400" dirty="0"/>
                <a:t>XXXXX</a:t>
              </a:r>
              <a:endParaRPr lang="en-US" altLang="zh-CN" sz="14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866130" y="403535"/>
              <a:ext cx="864000" cy="216000"/>
            </a:xfrm>
            <a:prstGeom prst="rect">
              <a:avLst/>
            </a:prstGeom>
            <a:noFill/>
          </p:spPr>
          <p:txBody>
            <a:bodyPr wrap="none" lIns="0" rIns="0" rtlCol="0" anchor="ctr" anchorCtr="1">
              <a:noAutofit/>
            </a:bodyPr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XXXXX</a:t>
              </a:r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2427000" y="3795905"/>
            <a:ext cx="1098109" cy="680825"/>
            <a:chOff x="2749076" y="22420"/>
            <a:chExt cx="1098109" cy="680825"/>
          </a:xfrm>
        </p:grpSpPr>
        <p:sp>
          <p:nvSpPr>
            <p:cNvPr id="121" name="矩形 120"/>
            <p:cNvSpPr/>
            <p:nvPr/>
          </p:nvSpPr>
          <p:spPr>
            <a:xfrm>
              <a:off x="2749076" y="22420"/>
              <a:ext cx="1098109" cy="680825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16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122" name="文本框 66"/>
            <p:cNvSpPr txBox="1"/>
            <p:nvPr/>
          </p:nvSpPr>
          <p:spPr>
            <a:xfrm>
              <a:off x="2749076" y="38170"/>
              <a:ext cx="1098109" cy="507831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sz="1400" dirty="0"/>
                <a:t>XXXXX</a:t>
              </a:r>
              <a:endParaRPr lang="en-US" altLang="zh-CN" sz="14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866130" y="403535"/>
              <a:ext cx="864000" cy="216000"/>
            </a:xfrm>
            <a:prstGeom prst="rect">
              <a:avLst/>
            </a:prstGeom>
            <a:noFill/>
          </p:spPr>
          <p:txBody>
            <a:bodyPr wrap="none" lIns="0" rIns="0" rtlCol="0" anchor="ctr" anchorCtr="1">
              <a:noAutofit/>
            </a:bodyPr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XXXXX</a:t>
              </a:r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416548" y="3795905"/>
            <a:ext cx="1098109" cy="680825"/>
            <a:chOff x="2749076" y="22420"/>
            <a:chExt cx="1098109" cy="680825"/>
          </a:xfrm>
        </p:grpSpPr>
        <p:sp>
          <p:nvSpPr>
            <p:cNvPr id="125" name="矩形 124"/>
            <p:cNvSpPr/>
            <p:nvPr/>
          </p:nvSpPr>
          <p:spPr>
            <a:xfrm>
              <a:off x="2749076" y="22420"/>
              <a:ext cx="1098109" cy="680825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16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126" name="文本框 66"/>
            <p:cNvSpPr txBox="1"/>
            <p:nvPr/>
          </p:nvSpPr>
          <p:spPr>
            <a:xfrm>
              <a:off x="2749076" y="38170"/>
              <a:ext cx="1098109" cy="507831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sz="1400" dirty="0"/>
                <a:t>XXXXX</a:t>
              </a:r>
              <a:endParaRPr lang="en-US" altLang="zh-CN" sz="14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866130" y="403535"/>
              <a:ext cx="864000" cy="216000"/>
            </a:xfrm>
            <a:prstGeom prst="rect">
              <a:avLst/>
            </a:prstGeom>
            <a:noFill/>
          </p:spPr>
          <p:txBody>
            <a:bodyPr wrap="none" lIns="0" rIns="0" rtlCol="0" anchor="ctr" anchorCtr="1">
              <a:noAutofit/>
            </a:bodyPr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XXXXX</a:t>
              </a:r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6478524" y="3795905"/>
            <a:ext cx="1098109" cy="680825"/>
            <a:chOff x="2749076" y="22420"/>
            <a:chExt cx="1098109" cy="680825"/>
          </a:xfrm>
        </p:grpSpPr>
        <p:sp>
          <p:nvSpPr>
            <p:cNvPr id="129" name="矩形 128"/>
            <p:cNvSpPr/>
            <p:nvPr/>
          </p:nvSpPr>
          <p:spPr>
            <a:xfrm>
              <a:off x="2749076" y="22420"/>
              <a:ext cx="1098109" cy="680825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16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130" name="文本框 66"/>
            <p:cNvSpPr txBox="1"/>
            <p:nvPr/>
          </p:nvSpPr>
          <p:spPr>
            <a:xfrm>
              <a:off x="2749076" y="38170"/>
              <a:ext cx="1098109" cy="507831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sz="1400" dirty="0"/>
                <a:t>XXXXX</a:t>
              </a:r>
              <a:endParaRPr lang="en-US" altLang="zh-CN" sz="14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866130" y="403535"/>
              <a:ext cx="864000" cy="216000"/>
            </a:xfrm>
            <a:prstGeom prst="rect">
              <a:avLst/>
            </a:prstGeom>
            <a:noFill/>
          </p:spPr>
          <p:txBody>
            <a:bodyPr wrap="none" lIns="0" rIns="0" rtlCol="0" anchor="ctr" anchorCtr="1">
              <a:noAutofit/>
            </a:bodyPr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XXXXX</a:t>
              </a:r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 spd="slow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827584" y="3335372"/>
            <a:ext cx="7488832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0" y="411511"/>
            <a:ext cx="6156176" cy="1800200"/>
          </a:xfrm>
          <a:custGeom>
            <a:avLst/>
            <a:gdLst/>
            <a:ahLst/>
            <a:cxnLst/>
            <a:rect l="l" t="t" r="r" b="b"/>
            <a:pathLst>
              <a:path w="6156176" h="1800200">
                <a:moveTo>
                  <a:pt x="0" y="0"/>
                </a:moveTo>
                <a:lnTo>
                  <a:pt x="4355976" y="0"/>
                </a:lnTo>
                <a:lnTo>
                  <a:pt x="6156176" y="1800200"/>
                </a:lnTo>
                <a:lnTo>
                  <a:pt x="4355976" y="1800200"/>
                </a:lnTo>
                <a:lnTo>
                  <a:pt x="0" y="1800200"/>
                </a:lnTo>
                <a:close/>
              </a:path>
            </a:pathLst>
          </a:custGeom>
          <a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40210" y="411509"/>
            <a:ext cx="4803790" cy="1800201"/>
          </a:xfrm>
          <a:custGeom>
            <a:avLst/>
            <a:gdLst/>
            <a:ahLst/>
            <a:cxnLst/>
            <a:rect l="l" t="t" r="r" b="b"/>
            <a:pathLst>
              <a:path w="4803790" h="1800201">
                <a:moveTo>
                  <a:pt x="1800200" y="0"/>
                </a:moveTo>
                <a:lnTo>
                  <a:pt x="4803790" y="0"/>
                </a:lnTo>
                <a:lnTo>
                  <a:pt x="4803790" y="1800200"/>
                </a:lnTo>
                <a:lnTo>
                  <a:pt x="1800200" y="1800200"/>
                </a:lnTo>
                <a:lnTo>
                  <a:pt x="1800200" y="1800201"/>
                </a:lnTo>
                <a:lnTo>
                  <a:pt x="0" y="1"/>
                </a:lnTo>
                <a:lnTo>
                  <a:pt x="1800200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1019284"/>
            <a:ext cx="2772000" cy="5835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/>
                </a:solidFill>
              </a:rPr>
              <a:t>目录</a:t>
            </a:r>
            <a:r>
              <a:rPr lang="en-US" altLang="zh-CN" sz="2400" dirty="0">
                <a:solidFill>
                  <a:schemeClr val="accent1"/>
                </a:solidFill>
              </a:rPr>
              <a:t>/Contents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03526" y="2586042"/>
            <a:ext cx="1440160" cy="1440160"/>
            <a:chOff x="1203526" y="2586042"/>
            <a:chExt cx="1440160" cy="1440160"/>
          </a:xfrm>
        </p:grpSpPr>
        <p:sp>
          <p:nvSpPr>
            <p:cNvPr id="25" name="矩形 7"/>
            <p:cNvSpPr/>
            <p:nvPr/>
          </p:nvSpPr>
          <p:spPr>
            <a:xfrm>
              <a:off x="1203526" y="2586042"/>
              <a:ext cx="1440160" cy="1440160"/>
            </a:xfrm>
            <a:custGeom>
              <a:avLst/>
              <a:gdLst/>
              <a:ahLst/>
              <a:cxnLst/>
              <a:rect l="l" t="t" r="r" b="b"/>
              <a:pathLst>
                <a:path w="2545868" h="2545868">
                  <a:moveTo>
                    <a:pt x="1272934" y="0"/>
                  </a:moveTo>
                  <a:lnTo>
                    <a:pt x="2545868" y="1272934"/>
                  </a:lnTo>
                  <a:lnTo>
                    <a:pt x="1272934" y="2545868"/>
                  </a:lnTo>
                  <a:lnTo>
                    <a:pt x="0" y="1272934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矩形 7"/>
            <p:cNvSpPr/>
            <p:nvPr/>
          </p:nvSpPr>
          <p:spPr>
            <a:xfrm>
              <a:off x="1311606" y="2694122"/>
              <a:ext cx="1224000" cy="1224000"/>
            </a:xfrm>
            <a:custGeom>
              <a:avLst/>
              <a:gdLst/>
              <a:ahLst/>
              <a:cxnLst/>
              <a:rect l="l" t="t" r="r" b="b"/>
              <a:pathLst>
                <a:path w="2545868" h="2545868">
                  <a:moveTo>
                    <a:pt x="1272934" y="0"/>
                  </a:moveTo>
                  <a:lnTo>
                    <a:pt x="2545868" y="1272934"/>
                  </a:lnTo>
                  <a:lnTo>
                    <a:pt x="1272934" y="2545868"/>
                  </a:lnTo>
                  <a:lnTo>
                    <a:pt x="0" y="12729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1680438" y="3085650"/>
              <a:ext cx="486336" cy="440945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87760" y="4283643"/>
            <a:ext cx="15120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XXXX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5952" y="4290650"/>
            <a:ext cx="15120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XXXX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4144" y="4283643"/>
            <a:ext cx="15120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XXXX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2336" y="4283643"/>
            <a:ext cx="15120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XXXX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444239" y="2615292"/>
            <a:ext cx="1440160" cy="1440160"/>
            <a:chOff x="6444239" y="2615292"/>
            <a:chExt cx="1440160" cy="1440160"/>
          </a:xfrm>
        </p:grpSpPr>
        <p:sp>
          <p:nvSpPr>
            <p:cNvPr id="32" name="矩形 7"/>
            <p:cNvSpPr/>
            <p:nvPr/>
          </p:nvSpPr>
          <p:spPr>
            <a:xfrm>
              <a:off x="6444239" y="2615292"/>
              <a:ext cx="1440160" cy="1440160"/>
            </a:xfrm>
            <a:custGeom>
              <a:avLst/>
              <a:gdLst/>
              <a:ahLst/>
              <a:cxnLst/>
              <a:rect l="l" t="t" r="r" b="b"/>
              <a:pathLst>
                <a:path w="2545868" h="2545868">
                  <a:moveTo>
                    <a:pt x="1272934" y="0"/>
                  </a:moveTo>
                  <a:lnTo>
                    <a:pt x="2545868" y="1272934"/>
                  </a:lnTo>
                  <a:lnTo>
                    <a:pt x="1272934" y="2545868"/>
                  </a:lnTo>
                  <a:lnTo>
                    <a:pt x="0" y="1272934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矩形 7"/>
            <p:cNvSpPr>
              <a:spLocks noChangeAspect="1"/>
            </p:cNvSpPr>
            <p:nvPr/>
          </p:nvSpPr>
          <p:spPr>
            <a:xfrm>
              <a:off x="6552319" y="2723372"/>
              <a:ext cx="1224000" cy="1224000"/>
            </a:xfrm>
            <a:custGeom>
              <a:avLst/>
              <a:gdLst/>
              <a:ahLst/>
              <a:cxnLst/>
              <a:rect l="l" t="t" r="r" b="b"/>
              <a:pathLst>
                <a:path w="2545868" h="2545868">
                  <a:moveTo>
                    <a:pt x="1272934" y="0"/>
                  </a:moveTo>
                  <a:lnTo>
                    <a:pt x="2545868" y="1272934"/>
                  </a:lnTo>
                  <a:lnTo>
                    <a:pt x="1272934" y="2545868"/>
                  </a:lnTo>
                  <a:lnTo>
                    <a:pt x="0" y="12729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6966319" y="3083372"/>
              <a:ext cx="396000" cy="504000"/>
            </a:xfrm>
            <a:custGeom>
              <a:avLst/>
              <a:gdLst>
                <a:gd name="T0" fmla="*/ 2147483646 w 5278"/>
                <a:gd name="T1" fmla="*/ 2147483646 h 6863"/>
                <a:gd name="T2" fmla="*/ 2147483646 w 5278"/>
                <a:gd name="T3" fmla="*/ 2147483646 h 6863"/>
                <a:gd name="T4" fmla="*/ 2147483646 w 5278"/>
                <a:gd name="T5" fmla="*/ 2147483646 h 6863"/>
                <a:gd name="T6" fmla="*/ 2147483646 w 5278"/>
                <a:gd name="T7" fmla="*/ 2147483646 h 6863"/>
                <a:gd name="T8" fmla="*/ 2147483646 w 5278"/>
                <a:gd name="T9" fmla="*/ 2147483646 h 6863"/>
                <a:gd name="T10" fmla="*/ 2147483646 w 5278"/>
                <a:gd name="T11" fmla="*/ 2147483646 h 6863"/>
                <a:gd name="T12" fmla="*/ 2147483646 w 5278"/>
                <a:gd name="T13" fmla="*/ 2147483646 h 6863"/>
                <a:gd name="T14" fmla="*/ 2147483646 w 5278"/>
                <a:gd name="T15" fmla="*/ 2147483646 h 6863"/>
                <a:gd name="T16" fmla="*/ 2147483646 w 5278"/>
                <a:gd name="T17" fmla="*/ 2147483646 h 6863"/>
                <a:gd name="T18" fmla="*/ 2147483646 w 5278"/>
                <a:gd name="T19" fmla="*/ 2147483646 h 6863"/>
                <a:gd name="T20" fmla="*/ 2147483646 w 5278"/>
                <a:gd name="T21" fmla="*/ 2147483646 h 6863"/>
                <a:gd name="T22" fmla="*/ 2147483646 w 5278"/>
                <a:gd name="T23" fmla="*/ 2147483646 h 6863"/>
                <a:gd name="T24" fmla="*/ 2147483646 w 5278"/>
                <a:gd name="T25" fmla="*/ 2147483646 h 6863"/>
                <a:gd name="T26" fmla="*/ 2147483646 w 5278"/>
                <a:gd name="T27" fmla="*/ 2147483646 h 6863"/>
                <a:gd name="T28" fmla="*/ 2147483646 w 5278"/>
                <a:gd name="T29" fmla="*/ 2147483646 h 6863"/>
                <a:gd name="T30" fmla="*/ 2147483646 w 5278"/>
                <a:gd name="T31" fmla="*/ 2147483646 h 6863"/>
                <a:gd name="T32" fmla="*/ 2147483646 w 5278"/>
                <a:gd name="T33" fmla="*/ 2147483646 h 6863"/>
                <a:gd name="T34" fmla="*/ 2147483646 w 5278"/>
                <a:gd name="T35" fmla="*/ 2147483646 h 6863"/>
                <a:gd name="T36" fmla="*/ 2147483646 w 5278"/>
                <a:gd name="T37" fmla="*/ 2147483646 h 6863"/>
                <a:gd name="T38" fmla="*/ 2147483646 w 5278"/>
                <a:gd name="T39" fmla="*/ 2147483646 h 6863"/>
                <a:gd name="T40" fmla="*/ 2147483646 w 5278"/>
                <a:gd name="T41" fmla="*/ 2147483646 h 6863"/>
                <a:gd name="T42" fmla="*/ 2147483646 w 5278"/>
                <a:gd name="T43" fmla="*/ 2147483646 h 6863"/>
                <a:gd name="T44" fmla="*/ 2147483646 w 5278"/>
                <a:gd name="T45" fmla="*/ 2147483646 h 6863"/>
                <a:gd name="T46" fmla="*/ 2147483646 w 5278"/>
                <a:gd name="T47" fmla="*/ 2147483646 h 6863"/>
                <a:gd name="T48" fmla="*/ 2147483646 w 5278"/>
                <a:gd name="T49" fmla="*/ 2147483646 h 6863"/>
                <a:gd name="T50" fmla="*/ 2147483646 w 5278"/>
                <a:gd name="T51" fmla="*/ 2147483646 h 6863"/>
                <a:gd name="T52" fmla="*/ 2147483646 w 5278"/>
                <a:gd name="T53" fmla="*/ 2147483646 h 6863"/>
                <a:gd name="T54" fmla="*/ 2147483646 w 5278"/>
                <a:gd name="T55" fmla="*/ 2147483646 h 6863"/>
                <a:gd name="T56" fmla="*/ 2147483646 w 5278"/>
                <a:gd name="T57" fmla="*/ 2147483646 h 6863"/>
                <a:gd name="T58" fmla="*/ 2147483646 w 5278"/>
                <a:gd name="T59" fmla="*/ 2147483646 h 6863"/>
                <a:gd name="T60" fmla="*/ 2147483646 w 5278"/>
                <a:gd name="T61" fmla="*/ 2147483646 h 6863"/>
                <a:gd name="T62" fmla="*/ 2147483646 w 5278"/>
                <a:gd name="T63" fmla="*/ 2147483646 h 6863"/>
                <a:gd name="T64" fmla="*/ 2147483646 w 5278"/>
                <a:gd name="T65" fmla="*/ 2147483646 h 6863"/>
                <a:gd name="T66" fmla="*/ 2147483646 w 5278"/>
                <a:gd name="T67" fmla="*/ 2147483646 h 6863"/>
                <a:gd name="T68" fmla="*/ 2147483646 w 5278"/>
                <a:gd name="T69" fmla="*/ 2147483646 h 6863"/>
                <a:gd name="T70" fmla="*/ 2147483646 w 5278"/>
                <a:gd name="T71" fmla="*/ 2147483646 h 6863"/>
                <a:gd name="T72" fmla="*/ 2147483646 w 5278"/>
                <a:gd name="T73" fmla="*/ 2147483646 h 6863"/>
                <a:gd name="T74" fmla="*/ 2147483646 w 5278"/>
                <a:gd name="T75" fmla="*/ 2147483646 h 6863"/>
                <a:gd name="T76" fmla="*/ 2147483646 w 5278"/>
                <a:gd name="T77" fmla="*/ 2147483646 h 6863"/>
                <a:gd name="T78" fmla="*/ 2147483646 w 5278"/>
                <a:gd name="T79" fmla="*/ 2147483646 h 6863"/>
                <a:gd name="T80" fmla="*/ 2147483646 w 5278"/>
                <a:gd name="T81" fmla="*/ 2147483646 h 6863"/>
                <a:gd name="T82" fmla="*/ 2147483646 w 5278"/>
                <a:gd name="T83" fmla="*/ 2147483646 h 6863"/>
                <a:gd name="T84" fmla="*/ 0 w 5278"/>
                <a:gd name="T85" fmla="*/ 2147483646 h 6863"/>
                <a:gd name="T86" fmla="*/ 2147483646 w 5278"/>
                <a:gd name="T87" fmla="*/ 2147483646 h 6863"/>
                <a:gd name="T88" fmla="*/ 2147483646 w 5278"/>
                <a:gd name="T89" fmla="*/ 2147483646 h 6863"/>
                <a:gd name="T90" fmla="*/ 2147483646 w 5278"/>
                <a:gd name="T91" fmla="*/ 2147483646 h 6863"/>
                <a:gd name="T92" fmla="*/ 2147483646 w 5278"/>
                <a:gd name="T93" fmla="*/ 2147483646 h 6863"/>
                <a:gd name="T94" fmla="*/ 2147483646 w 5278"/>
                <a:gd name="T95" fmla="*/ 2147483646 h 6863"/>
                <a:gd name="T96" fmla="*/ 2147483646 w 5278"/>
                <a:gd name="T97" fmla="*/ 1347340187 h 6863"/>
                <a:gd name="T98" fmla="*/ 2147483646 w 5278"/>
                <a:gd name="T99" fmla="*/ 513294381 h 6863"/>
                <a:gd name="T100" fmla="*/ 2147483646 w 5278"/>
                <a:gd name="T101" fmla="*/ 42761601 h 6863"/>
                <a:gd name="T102" fmla="*/ 2147483646 w 5278"/>
                <a:gd name="T103" fmla="*/ 21419384 h 6863"/>
                <a:gd name="T104" fmla="*/ 2147483646 w 5278"/>
                <a:gd name="T105" fmla="*/ 363589915 h 6863"/>
                <a:gd name="T106" fmla="*/ 2147483646 w 5278"/>
                <a:gd name="T107" fmla="*/ 1133454737 h 6863"/>
                <a:gd name="T108" fmla="*/ 2147483646 w 5278"/>
                <a:gd name="T109" fmla="*/ 2147483646 h 6863"/>
                <a:gd name="T110" fmla="*/ 2147483646 w 5278"/>
                <a:gd name="T111" fmla="*/ 2147483646 h 6863"/>
                <a:gd name="T112" fmla="*/ 2147483646 w 5278"/>
                <a:gd name="T113" fmla="*/ 2147483646 h 6863"/>
                <a:gd name="T114" fmla="*/ 2147483646 w 5278"/>
                <a:gd name="T115" fmla="*/ 2147483646 h 6863"/>
                <a:gd name="T116" fmla="*/ 2147483646 w 5278"/>
                <a:gd name="T117" fmla="*/ 2147483646 h 6863"/>
                <a:gd name="T118" fmla="*/ 2147483646 w 5278"/>
                <a:gd name="T119" fmla="*/ 2147483646 h 68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78" h="6863">
                  <a:moveTo>
                    <a:pt x="4046" y="5103"/>
                  </a:moveTo>
                  <a:lnTo>
                    <a:pt x="1054" y="5103"/>
                  </a:lnTo>
                  <a:lnTo>
                    <a:pt x="1054" y="4927"/>
                  </a:lnTo>
                  <a:lnTo>
                    <a:pt x="4046" y="4927"/>
                  </a:lnTo>
                  <a:lnTo>
                    <a:pt x="4046" y="5103"/>
                  </a:lnTo>
                  <a:close/>
                  <a:moveTo>
                    <a:pt x="2814" y="4575"/>
                  </a:moveTo>
                  <a:lnTo>
                    <a:pt x="1054" y="4575"/>
                  </a:lnTo>
                  <a:lnTo>
                    <a:pt x="1054" y="4399"/>
                  </a:lnTo>
                  <a:lnTo>
                    <a:pt x="2814" y="4399"/>
                  </a:lnTo>
                  <a:lnTo>
                    <a:pt x="2814" y="4575"/>
                  </a:lnTo>
                  <a:close/>
                  <a:moveTo>
                    <a:pt x="3342" y="4047"/>
                  </a:moveTo>
                  <a:lnTo>
                    <a:pt x="1054" y="4047"/>
                  </a:lnTo>
                  <a:lnTo>
                    <a:pt x="1054" y="3872"/>
                  </a:lnTo>
                  <a:lnTo>
                    <a:pt x="3342" y="3872"/>
                  </a:lnTo>
                  <a:lnTo>
                    <a:pt x="3342" y="4047"/>
                  </a:lnTo>
                  <a:close/>
                  <a:moveTo>
                    <a:pt x="4222" y="3520"/>
                  </a:moveTo>
                  <a:lnTo>
                    <a:pt x="1054" y="3520"/>
                  </a:lnTo>
                  <a:lnTo>
                    <a:pt x="1054" y="3344"/>
                  </a:lnTo>
                  <a:lnTo>
                    <a:pt x="4222" y="3344"/>
                  </a:lnTo>
                  <a:lnTo>
                    <a:pt x="4222" y="3520"/>
                  </a:lnTo>
                  <a:close/>
                  <a:moveTo>
                    <a:pt x="2814" y="2992"/>
                  </a:moveTo>
                  <a:lnTo>
                    <a:pt x="1054" y="2992"/>
                  </a:lnTo>
                  <a:lnTo>
                    <a:pt x="1054" y="2816"/>
                  </a:lnTo>
                  <a:lnTo>
                    <a:pt x="2814" y="2816"/>
                  </a:lnTo>
                  <a:lnTo>
                    <a:pt x="2814" y="2992"/>
                  </a:lnTo>
                  <a:close/>
                  <a:moveTo>
                    <a:pt x="4750" y="1056"/>
                  </a:moveTo>
                  <a:lnTo>
                    <a:pt x="3518" y="1056"/>
                  </a:lnTo>
                  <a:lnTo>
                    <a:pt x="3620" y="1362"/>
                  </a:lnTo>
                  <a:lnTo>
                    <a:pt x="3664" y="1373"/>
                  </a:lnTo>
                  <a:lnTo>
                    <a:pt x="3707" y="1385"/>
                  </a:lnTo>
                  <a:lnTo>
                    <a:pt x="3747" y="1397"/>
                  </a:lnTo>
                  <a:lnTo>
                    <a:pt x="3785" y="1412"/>
                  </a:lnTo>
                  <a:lnTo>
                    <a:pt x="3822" y="1426"/>
                  </a:lnTo>
                  <a:lnTo>
                    <a:pt x="3856" y="1441"/>
                  </a:lnTo>
                  <a:lnTo>
                    <a:pt x="3888" y="1458"/>
                  </a:lnTo>
                  <a:lnTo>
                    <a:pt x="3919" y="1476"/>
                  </a:lnTo>
                  <a:lnTo>
                    <a:pt x="3948" y="1494"/>
                  </a:lnTo>
                  <a:lnTo>
                    <a:pt x="3976" y="1513"/>
                  </a:lnTo>
                  <a:lnTo>
                    <a:pt x="4001" y="1534"/>
                  </a:lnTo>
                  <a:lnTo>
                    <a:pt x="4025" y="1555"/>
                  </a:lnTo>
                  <a:lnTo>
                    <a:pt x="4046" y="1577"/>
                  </a:lnTo>
                  <a:lnTo>
                    <a:pt x="4067" y="1599"/>
                  </a:lnTo>
                  <a:lnTo>
                    <a:pt x="4086" y="1622"/>
                  </a:lnTo>
                  <a:lnTo>
                    <a:pt x="4104" y="1646"/>
                  </a:lnTo>
                  <a:lnTo>
                    <a:pt x="4119" y="1671"/>
                  </a:lnTo>
                  <a:lnTo>
                    <a:pt x="4134" y="1696"/>
                  </a:lnTo>
                  <a:lnTo>
                    <a:pt x="4148" y="1723"/>
                  </a:lnTo>
                  <a:lnTo>
                    <a:pt x="4160" y="1749"/>
                  </a:lnTo>
                  <a:lnTo>
                    <a:pt x="4171" y="1777"/>
                  </a:lnTo>
                  <a:lnTo>
                    <a:pt x="4180" y="1805"/>
                  </a:lnTo>
                  <a:lnTo>
                    <a:pt x="4189" y="1834"/>
                  </a:lnTo>
                  <a:lnTo>
                    <a:pt x="4196" y="1863"/>
                  </a:lnTo>
                  <a:lnTo>
                    <a:pt x="4203" y="1892"/>
                  </a:lnTo>
                  <a:lnTo>
                    <a:pt x="4208" y="1923"/>
                  </a:lnTo>
                  <a:lnTo>
                    <a:pt x="4213" y="1953"/>
                  </a:lnTo>
                  <a:lnTo>
                    <a:pt x="4216" y="1984"/>
                  </a:lnTo>
                  <a:lnTo>
                    <a:pt x="4219" y="2015"/>
                  </a:lnTo>
                  <a:lnTo>
                    <a:pt x="4221" y="2047"/>
                  </a:lnTo>
                  <a:lnTo>
                    <a:pt x="4222" y="2078"/>
                  </a:lnTo>
                  <a:lnTo>
                    <a:pt x="4222" y="2111"/>
                  </a:lnTo>
                  <a:lnTo>
                    <a:pt x="1054" y="2111"/>
                  </a:lnTo>
                  <a:lnTo>
                    <a:pt x="1056" y="2081"/>
                  </a:lnTo>
                  <a:lnTo>
                    <a:pt x="1057" y="2050"/>
                  </a:lnTo>
                  <a:lnTo>
                    <a:pt x="1058" y="2020"/>
                  </a:lnTo>
                  <a:lnTo>
                    <a:pt x="1062" y="1990"/>
                  </a:lnTo>
                  <a:lnTo>
                    <a:pt x="1065" y="1960"/>
                  </a:lnTo>
                  <a:lnTo>
                    <a:pt x="1070" y="1931"/>
                  </a:lnTo>
                  <a:lnTo>
                    <a:pt x="1076" y="1902"/>
                  </a:lnTo>
                  <a:lnTo>
                    <a:pt x="1083" y="1874"/>
                  </a:lnTo>
                  <a:lnTo>
                    <a:pt x="1092" y="1846"/>
                  </a:lnTo>
                  <a:lnTo>
                    <a:pt x="1101" y="1819"/>
                  </a:lnTo>
                  <a:lnTo>
                    <a:pt x="1111" y="1792"/>
                  </a:lnTo>
                  <a:lnTo>
                    <a:pt x="1123" y="1766"/>
                  </a:lnTo>
                  <a:lnTo>
                    <a:pt x="1135" y="1740"/>
                  </a:lnTo>
                  <a:lnTo>
                    <a:pt x="1149" y="1714"/>
                  </a:lnTo>
                  <a:lnTo>
                    <a:pt x="1165" y="1690"/>
                  </a:lnTo>
                  <a:lnTo>
                    <a:pt x="1180" y="1665"/>
                  </a:lnTo>
                  <a:lnTo>
                    <a:pt x="1198" y="1643"/>
                  </a:lnTo>
                  <a:lnTo>
                    <a:pt x="1217" y="1620"/>
                  </a:lnTo>
                  <a:lnTo>
                    <a:pt x="1239" y="1597"/>
                  </a:lnTo>
                  <a:lnTo>
                    <a:pt x="1260" y="1576"/>
                  </a:lnTo>
                  <a:lnTo>
                    <a:pt x="1284" y="1555"/>
                  </a:lnTo>
                  <a:lnTo>
                    <a:pt x="1309" y="1535"/>
                  </a:lnTo>
                  <a:lnTo>
                    <a:pt x="1336" y="1516"/>
                  </a:lnTo>
                  <a:lnTo>
                    <a:pt x="1363" y="1498"/>
                  </a:lnTo>
                  <a:lnTo>
                    <a:pt x="1393" y="1480"/>
                  </a:lnTo>
                  <a:lnTo>
                    <a:pt x="1426" y="1463"/>
                  </a:lnTo>
                  <a:lnTo>
                    <a:pt x="1458" y="1447"/>
                  </a:lnTo>
                  <a:lnTo>
                    <a:pt x="1493" y="1432"/>
                  </a:lnTo>
                  <a:lnTo>
                    <a:pt x="1530" y="1418"/>
                  </a:lnTo>
                  <a:lnTo>
                    <a:pt x="1568" y="1404"/>
                  </a:lnTo>
                  <a:lnTo>
                    <a:pt x="1609" y="1392"/>
                  </a:lnTo>
                  <a:lnTo>
                    <a:pt x="1651" y="1380"/>
                  </a:lnTo>
                  <a:lnTo>
                    <a:pt x="1758" y="1056"/>
                  </a:lnTo>
                  <a:lnTo>
                    <a:pt x="526" y="1056"/>
                  </a:lnTo>
                  <a:lnTo>
                    <a:pt x="526" y="6335"/>
                  </a:lnTo>
                  <a:lnTo>
                    <a:pt x="4750" y="6335"/>
                  </a:lnTo>
                  <a:lnTo>
                    <a:pt x="4750" y="1056"/>
                  </a:lnTo>
                  <a:close/>
                  <a:moveTo>
                    <a:pt x="2638" y="265"/>
                  </a:moveTo>
                  <a:lnTo>
                    <a:pt x="2638" y="265"/>
                  </a:lnTo>
                  <a:lnTo>
                    <a:pt x="2611" y="266"/>
                  </a:lnTo>
                  <a:lnTo>
                    <a:pt x="2584" y="269"/>
                  </a:lnTo>
                  <a:lnTo>
                    <a:pt x="2559" y="275"/>
                  </a:lnTo>
                  <a:lnTo>
                    <a:pt x="2535" y="285"/>
                  </a:lnTo>
                  <a:lnTo>
                    <a:pt x="2513" y="296"/>
                  </a:lnTo>
                  <a:lnTo>
                    <a:pt x="2491" y="309"/>
                  </a:lnTo>
                  <a:lnTo>
                    <a:pt x="2471" y="324"/>
                  </a:lnTo>
                  <a:lnTo>
                    <a:pt x="2452" y="341"/>
                  </a:lnTo>
                  <a:lnTo>
                    <a:pt x="2435" y="360"/>
                  </a:lnTo>
                  <a:lnTo>
                    <a:pt x="2419" y="381"/>
                  </a:lnTo>
                  <a:lnTo>
                    <a:pt x="2406" y="402"/>
                  </a:lnTo>
                  <a:lnTo>
                    <a:pt x="2395" y="425"/>
                  </a:lnTo>
                  <a:lnTo>
                    <a:pt x="2386" y="449"/>
                  </a:lnTo>
                  <a:lnTo>
                    <a:pt x="2380" y="474"/>
                  </a:lnTo>
                  <a:lnTo>
                    <a:pt x="2375" y="500"/>
                  </a:lnTo>
                  <a:lnTo>
                    <a:pt x="2374" y="528"/>
                  </a:lnTo>
                  <a:lnTo>
                    <a:pt x="2375" y="554"/>
                  </a:lnTo>
                  <a:lnTo>
                    <a:pt x="2380" y="581"/>
                  </a:lnTo>
                  <a:lnTo>
                    <a:pt x="2386" y="606"/>
                  </a:lnTo>
                  <a:lnTo>
                    <a:pt x="2395" y="631"/>
                  </a:lnTo>
                  <a:lnTo>
                    <a:pt x="2406" y="654"/>
                  </a:lnTo>
                  <a:lnTo>
                    <a:pt x="2419" y="675"/>
                  </a:lnTo>
                  <a:lnTo>
                    <a:pt x="2435" y="696"/>
                  </a:lnTo>
                  <a:lnTo>
                    <a:pt x="2452" y="715"/>
                  </a:lnTo>
                  <a:lnTo>
                    <a:pt x="2471" y="732"/>
                  </a:lnTo>
                  <a:lnTo>
                    <a:pt x="2491" y="747"/>
                  </a:lnTo>
                  <a:lnTo>
                    <a:pt x="2513" y="760"/>
                  </a:lnTo>
                  <a:lnTo>
                    <a:pt x="2535" y="771"/>
                  </a:lnTo>
                  <a:lnTo>
                    <a:pt x="2559" y="779"/>
                  </a:lnTo>
                  <a:lnTo>
                    <a:pt x="2584" y="787"/>
                  </a:lnTo>
                  <a:lnTo>
                    <a:pt x="2611" y="790"/>
                  </a:lnTo>
                  <a:lnTo>
                    <a:pt x="2638" y="791"/>
                  </a:lnTo>
                  <a:lnTo>
                    <a:pt x="2665" y="790"/>
                  </a:lnTo>
                  <a:lnTo>
                    <a:pt x="2691" y="787"/>
                  </a:lnTo>
                  <a:lnTo>
                    <a:pt x="2716" y="779"/>
                  </a:lnTo>
                  <a:lnTo>
                    <a:pt x="2741" y="771"/>
                  </a:lnTo>
                  <a:lnTo>
                    <a:pt x="2764" y="760"/>
                  </a:lnTo>
                  <a:lnTo>
                    <a:pt x="2786" y="747"/>
                  </a:lnTo>
                  <a:lnTo>
                    <a:pt x="2806" y="732"/>
                  </a:lnTo>
                  <a:lnTo>
                    <a:pt x="2825" y="715"/>
                  </a:lnTo>
                  <a:lnTo>
                    <a:pt x="2842" y="696"/>
                  </a:lnTo>
                  <a:lnTo>
                    <a:pt x="2857" y="675"/>
                  </a:lnTo>
                  <a:lnTo>
                    <a:pt x="2871" y="654"/>
                  </a:lnTo>
                  <a:lnTo>
                    <a:pt x="2881" y="631"/>
                  </a:lnTo>
                  <a:lnTo>
                    <a:pt x="2890" y="606"/>
                  </a:lnTo>
                  <a:lnTo>
                    <a:pt x="2897" y="581"/>
                  </a:lnTo>
                  <a:lnTo>
                    <a:pt x="2900" y="554"/>
                  </a:lnTo>
                  <a:lnTo>
                    <a:pt x="2902" y="528"/>
                  </a:lnTo>
                  <a:lnTo>
                    <a:pt x="2900" y="500"/>
                  </a:lnTo>
                  <a:lnTo>
                    <a:pt x="2897" y="474"/>
                  </a:lnTo>
                  <a:lnTo>
                    <a:pt x="2890" y="449"/>
                  </a:lnTo>
                  <a:lnTo>
                    <a:pt x="2881" y="425"/>
                  </a:lnTo>
                  <a:lnTo>
                    <a:pt x="2871" y="402"/>
                  </a:lnTo>
                  <a:lnTo>
                    <a:pt x="2857" y="381"/>
                  </a:lnTo>
                  <a:lnTo>
                    <a:pt x="2842" y="360"/>
                  </a:lnTo>
                  <a:lnTo>
                    <a:pt x="2825" y="341"/>
                  </a:lnTo>
                  <a:lnTo>
                    <a:pt x="2806" y="324"/>
                  </a:lnTo>
                  <a:lnTo>
                    <a:pt x="2786" y="309"/>
                  </a:lnTo>
                  <a:lnTo>
                    <a:pt x="2764" y="296"/>
                  </a:lnTo>
                  <a:lnTo>
                    <a:pt x="2741" y="285"/>
                  </a:lnTo>
                  <a:lnTo>
                    <a:pt x="2716" y="275"/>
                  </a:lnTo>
                  <a:lnTo>
                    <a:pt x="2691" y="269"/>
                  </a:lnTo>
                  <a:lnTo>
                    <a:pt x="2665" y="266"/>
                  </a:lnTo>
                  <a:lnTo>
                    <a:pt x="2638" y="265"/>
                  </a:lnTo>
                  <a:close/>
                  <a:moveTo>
                    <a:pt x="0" y="6863"/>
                  </a:moveTo>
                  <a:lnTo>
                    <a:pt x="0" y="528"/>
                  </a:lnTo>
                  <a:lnTo>
                    <a:pt x="2110" y="528"/>
                  </a:lnTo>
                  <a:lnTo>
                    <a:pt x="2110" y="500"/>
                  </a:lnTo>
                  <a:lnTo>
                    <a:pt x="2113" y="474"/>
                  </a:lnTo>
                  <a:lnTo>
                    <a:pt x="2116" y="448"/>
                  </a:lnTo>
                  <a:lnTo>
                    <a:pt x="2121" y="421"/>
                  </a:lnTo>
                  <a:lnTo>
                    <a:pt x="2127" y="396"/>
                  </a:lnTo>
                  <a:lnTo>
                    <a:pt x="2134" y="371"/>
                  </a:lnTo>
                  <a:lnTo>
                    <a:pt x="2143" y="346"/>
                  </a:lnTo>
                  <a:lnTo>
                    <a:pt x="2152" y="322"/>
                  </a:lnTo>
                  <a:lnTo>
                    <a:pt x="2162" y="299"/>
                  </a:lnTo>
                  <a:lnTo>
                    <a:pt x="2174" y="277"/>
                  </a:lnTo>
                  <a:lnTo>
                    <a:pt x="2187" y="254"/>
                  </a:lnTo>
                  <a:lnTo>
                    <a:pt x="2200" y="232"/>
                  </a:lnTo>
                  <a:lnTo>
                    <a:pt x="2216" y="212"/>
                  </a:lnTo>
                  <a:lnTo>
                    <a:pt x="2231" y="192"/>
                  </a:lnTo>
                  <a:lnTo>
                    <a:pt x="2248" y="172"/>
                  </a:lnTo>
                  <a:lnTo>
                    <a:pt x="2265" y="154"/>
                  </a:lnTo>
                  <a:lnTo>
                    <a:pt x="2283" y="136"/>
                  </a:lnTo>
                  <a:lnTo>
                    <a:pt x="2302" y="121"/>
                  </a:lnTo>
                  <a:lnTo>
                    <a:pt x="2322" y="105"/>
                  </a:lnTo>
                  <a:lnTo>
                    <a:pt x="2343" y="90"/>
                  </a:lnTo>
                  <a:lnTo>
                    <a:pt x="2364" y="77"/>
                  </a:lnTo>
                  <a:lnTo>
                    <a:pt x="2387" y="63"/>
                  </a:lnTo>
                  <a:lnTo>
                    <a:pt x="2410" y="53"/>
                  </a:lnTo>
                  <a:lnTo>
                    <a:pt x="2432" y="42"/>
                  </a:lnTo>
                  <a:lnTo>
                    <a:pt x="2456" y="32"/>
                  </a:lnTo>
                  <a:lnTo>
                    <a:pt x="2481" y="24"/>
                  </a:lnTo>
                  <a:lnTo>
                    <a:pt x="2507" y="17"/>
                  </a:lnTo>
                  <a:lnTo>
                    <a:pt x="2532" y="11"/>
                  </a:lnTo>
                  <a:lnTo>
                    <a:pt x="2558" y="6"/>
                  </a:lnTo>
                  <a:lnTo>
                    <a:pt x="2584" y="2"/>
                  </a:lnTo>
                  <a:lnTo>
                    <a:pt x="2611" y="1"/>
                  </a:lnTo>
                  <a:lnTo>
                    <a:pt x="2638" y="0"/>
                  </a:lnTo>
                  <a:lnTo>
                    <a:pt x="2665" y="1"/>
                  </a:lnTo>
                  <a:lnTo>
                    <a:pt x="2692" y="2"/>
                  </a:lnTo>
                  <a:lnTo>
                    <a:pt x="2718" y="6"/>
                  </a:lnTo>
                  <a:lnTo>
                    <a:pt x="2745" y="11"/>
                  </a:lnTo>
                  <a:lnTo>
                    <a:pt x="2770" y="17"/>
                  </a:lnTo>
                  <a:lnTo>
                    <a:pt x="2795" y="24"/>
                  </a:lnTo>
                  <a:lnTo>
                    <a:pt x="2820" y="32"/>
                  </a:lnTo>
                  <a:lnTo>
                    <a:pt x="2844" y="42"/>
                  </a:lnTo>
                  <a:lnTo>
                    <a:pt x="2867" y="53"/>
                  </a:lnTo>
                  <a:lnTo>
                    <a:pt x="2890" y="63"/>
                  </a:lnTo>
                  <a:lnTo>
                    <a:pt x="2912" y="77"/>
                  </a:lnTo>
                  <a:lnTo>
                    <a:pt x="2934" y="90"/>
                  </a:lnTo>
                  <a:lnTo>
                    <a:pt x="2954" y="105"/>
                  </a:lnTo>
                  <a:lnTo>
                    <a:pt x="2975" y="121"/>
                  </a:lnTo>
                  <a:lnTo>
                    <a:pt x="2994" y="136"/>
                  </a:lnTo>
                  <a:lnTo>
                    <a:pt x="3012" y="154"/>
                  </a:lnTo>
                  <a:lnTo>
                    <a:pt x="3030" y="172"/>
                  </a:lnTo>
                  <a:lnTo>
                    <a:pt x="3045" y="192"/>
                  </a:lnTo>
                  <a:lnTo>
                    <a:pt x="3062" y="212"/>
                  </a:lnTo>
                  <a:lnTo>
                    <a:pt x="3076" y="232"/>
                  </a:lnTo>
                  <a:lnTo>
                    <a:pt x="3090" y="254"/>
                  </a:lnTo>
                  <a:lnTo>
                    <a:pt x="3103" y="277"/>
                  </a:lnTo>
                  <a:lnTo>
                    <a:pt x="3115" y="299"/>
                  </a:lnTo>
                  <a:lnTo>
                    <a:pt x="3126" y="322"/>
                  </a:lnTo>
                  <a:lnTo>
                    <a:pt x="3134" y="346"/>
                  </a:lnTo>
                  <a:lnTo>
                    <a:pt x="3142" y="371"/>
                  </a:lnTo>
                  <a:lnTo>
                    <a:pt x="3149" y="396"/>
                  </a:lnTo>
                  <a:lnTo>
                    <a:pt x="3155" y="421"/>
                  </a:lnTo>
                  <a:lnTo>
                    <a:pt x="3160" y="448"/>
                  </a:lnTo>
                  <a:lnTo>
                    <a:pt x="3164" y="474"/>
                  </a:lnTo>
                  <a:lnTo>
                    <a:pt x="3166" y="500"/>
                  </a:lnTo>
                  <a:lnTo>
                    <a:pt x="3166" y="528"/>
                  </a:lnTo>
                  <a:lnTo>
                    <a:pt x="5278" y="528"/>
                  </a:lnTo>
                  <a:lnTo>
                    <a:pt x="5278" y="6863"/>
                  </a:lnTo>
                  <a:lnTo>
                    <a:pt x="0" y="68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987824" y="2615292"/>
            <a:ext cx="1440160" cy="1440160"/>
            <a:chOff x="2987824" y="2615292"/>
            <a:chExt cx="1440160" cy="1440160"/>
          </a:xfrm>
        </p:grpSpPr>
        <p:sp>
          <p:nvSpPr>
            <p:cNvPr id="30" name="矩形 7"/>
            <p:cNvSpPr/>
            <p:nvPr/>
          </p:nvSpPr>
          <p:spPr>
            <a:xfrm>
              <a:off x="2987824" y="2615292"/>
              <a:ext cx="1440160" cy="1440160"/>
            </a:xfrm>
            <a:custGeom>
              <a:avLst/>
              <a:gdLst/>
              <a:ahLst/>
              <a:cxnLst/>
              <a:rect l="l" t="t" r="r" b="b"/>
              <a:pathLst>
                <a:path w="2545868" h="2545868">
                  <a:moveTo>
                    <a:pt x="1272934" y="0"/>
                  </a:moveTo>
                  <a:lnTo>
                    <a:pt x="2545868" y="1272934"/>
                  </a:lnTo>
                  <a:lnTo>
                    <a:pt x="1272934" y="2545868"/>
                  </a:lnTo>
                  <a:lnTo>
                    <a:pt x="0" y="1272934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矩形 7"/>
            <p:cNvSpPr/>
            <p:nvPr/>
          </p:nvSpPr>
          <p:spPr>
            <a:xfrm>
              <a:off x="3095904" y="2723372"/>
              <a:ext cx="1224000" cy="1224000"/>
            </a:xfrm>
            <a:custGeom>
              <a:avLst/>
              <a:gdLst/>
              <a:ahLst/>
              <a:cxnLst/>
              <a:rect l="l" t="t" r="r" b="b"/>
              <a:pathLst>
                <a:path w="2545868" h="2545868">
                  <a:moveTo>
                    <a:pt x="1272934" y="0"/>
                  </a:moveTo>
                  <a:lnTo>
                    <a:pt x="2545868" y="1272934"/>
                  </a:lnTo>
                  <a:lnTo>
                    <a:pt x="1272934" y="2545868"/>
                  </a:lnTo>
                  <a:lnTo>
                    <a:pt x="0" y="12729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3473904" y="3101372"/>
              <a:ext cx="468000" cy="468000"/>
            </a:xfrm>
            <a:custGeom>
              <a:avLst/>
              <a:gdLst>
                <a:gd name="T0" fmla="*/ 1166395 w 3845"/>
                <a:gd name="T1" fmla="*/ 911373 h 3810"/>
                <a:gd name="T2" fmla="*/ 1340582 w 3845"/>
                <a:gd name="T3" fmla="*/ 945561 h 3810"/>
                <a:gd name="T4" fmla="*/ 1800397 w 3845"/>
                <a:gd name="T5" fmla="*/ 485660 h 3810"/>
                <a:gd name="T6" fmla="*/ 1793842 w 3845"/>
                <a:gd name="T7" fmla="*/ 407917 h 3810"/>
                <a:gd name="T8" fmla="*/ 1467476 w 3845"/>
                <a:gd name="T9" fmla="*/ 757292 h 3810"/>
                <a:gd name="T10" fmla="*/ 1159371 w 3845"/>
                <a:gd name="T11" fmla="*/ 701561 h 3810"/>
                <a:gd name="T12" fmla="*/ 1053548 w 3845"/>
                <a:gd name="T13" fmla="*/ 406512 h 3810"/>
                <a:gd name="T14" fmla="*/ 1405199 w 3845"/>
                <a:gd name="T15" fmla="*/ 30442 h 3810"/>
                <a:gd name="T16" fmla="*/ 1340582 w 3845"/>
                <a:gd name="T17" fmla="*/ 25290 h 3810"/>
                <a:gd name="T18" fmla="*/ 880766 w 3845"/>
                <a:gd name="T19" fmla="*/ 485660 h 3810"/>
                <a:gd name="T20" fmla="*/ 919162 w 3845"/>
                <a:gd name="T21" fmla="*/ 669246 h 3810"/>
                <a:gd name="T22" fmla="*/ 480418 w 3845"/>
                <a:gd name="T23" fmla="*/ 1205485 h 3810"/>
                <a:gd name="T24" fmla="*/ 398475 w 3845"/>
                <a:gd name="T25" fmla="*/ 1193309 h 3810"/>
                <a:gd name="T26" fmla="*/ 114720 w 3845"/>
                <a:gd name="T27" fmla="*/ 1477586 h 3810"/>
                <a:gd name="T28" fmla="*/ 398475 w 3845"/>
                <a:gd name="T29" fmla="*/ 1761395 h 3810"/>
                <a:gd name="T30" fmla="*/ 682699 w 3845"/>
                <a:gd name="T31" fmla="*/ 1477586 h 3810"/>
                <a:gd name="T32" fmla="*/ 661628 w 3845"/>
                <a:gd name="T33" fmla="*/ 1370338 h 3810"/>
                <a:gd name="T34" fmla="*/ 1166395 w 3845"/>
                <a:gd name="T35" fmla="*/ 911373 h 3810"/>
                <a:gd name="T36" fmla="*/ 398475 w 3845"/>
                <a:gd name="T37" fmla="*/ 1628389 h 3810"/>
                <a:gd name="T38" fmla="*/ 247701 w 3845"/>
                <a:gd name="T39" fmla="*/ 1477586 h 3810"/>
                <a:gd name="T40" fmla="*/ 398475 w 3845"/>
                <a:gd name="T41" fmla="*/ 1326315 h 3810"/>
                <a:gd name="T42" fmla="*/ 549718 w 3845"/>
                <a:gd name="T43" fmla="*/ 1477586 h 3810"/>
                <a:gd name="T44" fmla="*/ 398475 w 3845"/>
                <a:gd name="T45" fmla="*/ 1628389 h 3810"/>
                <a:gd name="T46" fmla="*/ 426102 w 3845"/>
                <a:gd name="T47" fmla="*/ 554973 h 3810"/>
                <a:gd name="T48" fmla="*/ 694874 w 3845"/>
                <a:gd name="T49" fmla="*/ 830820 h 3810"/>
                <a:gd name="T50" fmla="*/ 824109 w 3845"/>
                <a:gd name="T51" fmla="*/ 701561 h 3810"/>
                <a:gd name="T52" fmla="*/ 554869 w 3845"/>
                <a:gd name="T53" fmla="*/ 425713 h 3810"/>
                <a:gd name="T54" fmla="*/ 619486 w 3845"/>
                <a:gd name="T55" fmla="*/ 361084 h 3810"/>
                <a:gd name="T56" fmla="*/ 258471 w 3845"/>
                <a:gd name="T57" fmla="*/ 0 h 3810"/>
                <a:gd name="T58" fmla="*/ 0 w 3845"/>
                <a:gd name="T59" fmla="*/ 258051 h 3810"/>
                <a:gd name="T60" fmla="*/ 361484 w 3845"/>
                <a:gd name="T61" fmla="*/ 619134 h 3810"/>
                <a:gd name="T62" fmla="*/ 426102 w 3845"/>
                <a:gd name="T63" fmla="*/ 554973 h 3810"/>
                <a:gd name="T64" fmla="*/ 889663 w 3845"/>
                <a:gd name="T65" fmla="*/ 1296342 h 3810"/>
                <a:gd name="T66" fmla="*/ 890131 w 3845"/>
                <a:gd name="T67" fmla="*/ 1296342 h 3810"/>
                <a:gd name="T68" fmla="*/ 889663 w 3845"/>
                <a:gd name="T69" fmla="*/ 1296342 h 3810"/>
                <a:gd name="T70" fmla="*/ 1263321 w 3845"/>
                <a:gd name="T71" fmla="*/ 971788 h 3810"/>
                <a:gd name="T72" fmla="*/ 890131 w 3845"/>
                <a:gd name="T73" fmla="*/ 1296342 h 3810"/>
                <a:gd name="T74" fmla="*/ 1297035 w 3845"/>
                <a:gd name="T75" fmla="*/ 1713157 h 3810"/>
                <a:gd name="T76" fmla="*/ 1555037 w 3845"/>
                <a:gd name="T77" fmla="*/ 1713157 h 3810"/>
                <a:gd name="T78" fmla="*/ 1658519 w 3845"/>
                <a:gd name="T79" fmla="*/ 1610124 h 3810"/>
                <a:gd name="T80" fmla="*/ 1658519 w 3845"/>
                <a:gd name="T81" fmla="*/ 1352073 h 3810"/>
                <a:gd name="T82" fmla="*/ 1263321 w 3845"/>
                <a:gd name="T83" fmla="*/ 971788 h 3810"/>
                <a:gd name="T84" fmla="*/ 1441254 w 3845"/>
                <a:gd name="T85" fmla="*/ 1641970 h 3810"/>
                <a:gd name="T86" fmla="*/ 1376636 w 3845"/>
                <a:gd name="T87" fmla="*/ 1641970 h 3810"/>
                <a:gd name="T88" fmla="*/ 1044652 w 3845"/>
                <a:gd name="T89" fmla="*/ 1310392 h 3810"/>
                <a:gd name="T90" fmla="*/ 1044652 w 3845"/>
                <a:gd name="T91" fmla="*/ 1245293 h 3810"/>
                <a:gd name="T92" fmla="*/ 1109738 w 3845"/>
                <a:gd name="T93" fmla="*/ 1245293 h 3810"/>
                <a:gd name="T94" fmla="*/ 1441254 w 3845"/>
                <a:gd name="T95" fmla="*/ 1577340 h 3810"/>
                <a:gd name="T96" fmla="*/ 1441254 w 3845"/>
                <a:gd name="T97" fmla="*/ 1641970 h 3810"/>
                <a:gd name="T98" fmla="*/ 1587346 w 3845"/>
                <a:gd name="T99" fmla="*/ 1495851 h 3810"/>
                <a:gd name="T100" fmla="*/ 1522260 w 3845"/>
                <a:gd name="T101" fmla="*/ 1495851 h 3810"/>
                <a:gd name="T102" fmla="*/ 1190744 w 3845"/>
                <a:gd name="T103" fmla="*/ 1164272 h 3810"/>
                <a:gd name="T104" fmla="*/ 1190744 w 3845"/>
                <a:gd name="T105" fmla="*/ 1099642 h 3810"/>
                <a:gd name="T106" fmla="*/ 1255830 w 3845"/>
                <a:gd name="T107" fmla="*/ 1099642 h 3810"/>
                <a:gd name="T108" fmla="*/ 1587346 w 3845"/>
                <a:gd name="T109" fmla="*/ 1431221 h 3810"/>
                <a:gd name="T110" fmla="*/ 1587346 w 3845"/>
                <a:gd name="T111" fmla="*/ 1495851 h 38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45" h="3810">
                  <a:moveTo>
                    <a:pt x="2491" y="1946"/>
                  </a:moveTo>
                  <a:cubicBezTo>
                    <a:pt x="2606" y="1993"/>
                    <a:pt x="2731" y="2019"/>
                    <a:pt x="2863" y="2019"/>
                  </a:cubicBezTo>
                  <a:cubicBezTo>
                    <a:pt x="3405" y="2019"/>
                    <a:pt x="3845" y="1579"/>
                    <a:pt x="3845" y="1037"/>
                  </a:cubicBezTo>
                  <a:cubicBezTo>
                    <a:pt x="3845" y="980"/>
                    <a:pt x="3840" y="925"/>
                    <a:pt x="3831" y="871"/>
                  </a:cubicBezTo>
                  <a:cubicBezTo>
                    <a:pt x="3134" y="1617"/>
                    <a:pt x="3134" y="1617"/>
                    <a:pt x="3134" y="1617"/>
                  </a:cubicBezTo>
                  <a:cubicBezTo>
                    <a:pt x="2476" y="1498"/>
                    <a:pt x="2476" y="1498"/>
                    <a:pt x="2476" y="1498"/>
                  </a:cubicBezTo>
                  <a:cubicBezTo>
                    <a:pt x="2250" y="868"/>
                    <a:pt x="2250" y="868"/>
                    <a:pt x="2250" y="868"/>
                  </a:cubicBezTo>
                  <a:cubicBezTo>
                    <a:pt x="3001" y="65"/>
                    <a:pt x="3001" y="65"/>
                    <a:pt x="3001" y="65"/>
                  </a:cubicBezTo>
                  <a:cubicBezTo>
                    <a:pt x="2956" y="59"/>
                    <a:pt x="2910" y="54"/>
                    <a:pt x="2863" y="54"/>
                  </a:cubicBezTo>
                  <a:cubicBezTo>
                    <a:pt x="2320" y="54"/>
                    <a:pt x="1881" y="494"/>
                    <a:pt x="1881" y="1037"/>
                  </a:cubicBezTo>
                  <a:cubicBezTo>
                    <a:pt x="1881" y="1176"/>
                    <a:pt x="1910" y="1309"/>
                    <a:pt x="1963" y="1429"/>
                  </a:cubicBezTo>
                  <a:cubicBezTo>
                    <a:pt x="1659" y="1963"/>
                    <a:pt x="1205" y="2409"/>
                    <a:pt x="1026" y="2574"/>
                  </a:cubicBezTo>
                  <a:cubicBezTo>
                    <a:pt x="971" y="2557"/>
                    <a:pt x="912" y="2548"/>
                    <a:pt x="851" y="2548"/>
                  </a:cubicBezTo>
                  <a:cubicBezTo>
                    <a:pt x="516" y="2548"/>
                    <a:pt x="245" y="2820"/>
                    <a:pt x="245" y="3155"/>
                  </a:cubicBezTo>
                  <a:cubicBezTo>
                    <a:pt x="245" y="3490"/>
                    <a:pt x="516" y="3761"/>
                    <a:pt x="851" y="3761"/>
                  </a:cubicBezTo>
                  <a:cubicBezTo>
                    <a:pt x="1186" y="3761"/>
                    <a:pt x="1458" y="3490"/>
                    <a:pt x="1458" y="3155"/>
                  </a:cubicBezTo>
                  <a:cubicBezTo>
                    <a:pt x="1458" y="3074"/>
                    <a:pt x="1442" y="2997"/>
                    <a:pt x="1413" y="2926"/>
                  </a:cubicBezTo>
                  <a:cubicBezTo>
                    <a:pt x="1548" y="2747"/>
                    <a:pt x="1914" y="2308"/>
                    <a:pt x="2491" y="1946"/>
                  </a:cubicBezTo>
                  <a:close/>
                  <a:moveTo>
                    <a:pt x="851" y="3477"/>
                  </a:moveTo>
                  <a:cubicBezTo>
                    <a:pt x="673" y="3477"/>
                    <a:pt x="529" y="3333"/>
                    <a:pt x="529" y="3155"/>
                  </a:cubicBezTo>
                  <a:cubicBezTo>
                    <a:pt x="529" y="2976"/>
                    <a:pt x="673" y="2832"/>
                    <a:pt x="851" y="2832"/>
                  </a:cubicBezTo>
                  <a:cubicBezTo>
                    <a:pt x="1029" y="2832"/>
                    <a:pt x="1174" y="2976"/>
                    <a:pt x="1174" y="3155"/>
                  </a:cubicBezTo>
                  <a:cubicBezTo>
                    <a:pt x="1174" y="3333"/>
                    <a:pt x="1029" y="3477"/>
                    <a:pt x="851" y="3477"/>
                  </a:cubicBezTo>
                  <a:close/>
                  <a:moveTo>
                    <a:pt x="910" y="1185"/>
                  </a:moveTo>
                  <a:cubicBezTo>
                    <a:pt x="1484" y="1774"/>
                    <a:pt x="1484" y="1774"/>
                    <a:pt x="1484" y="1774"/>
                  </a:cubicBezTo>
                  <a:cubicBezTo>
                    <a:pt x="1760" y="1498"/>
                    <a:pt x="1760" y="1498"/>
                    <a:pt x="1760" y="1498"/>
                  </a:cubicBezTo>
                  <a:cubicBezTo>
                    <a:pt x="1185" y="909"/>
                    <a:pt x="1185" y="909"/>
                    <a:pt x="1185" y="909"/>
                  </a:cubicBezTo>
                  <a:cubicBezTo>
                    <a:pt x="1323" y="771"/>
                    <a:pt x="1323" y="771"/>
                    <a:pt x="1323" y="771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0" y="551"/>
                    <a:pt x="0" y="551"/>
                    <a:pt x="0" y="551"/>
                  </a:cubicBezTo>
                  <a:cubicBezTo>
                    <a:pt x="772" y="1322"/>
                    <a:pt x="772" y="1322"/>
                    <a:pt x="772" y="1322"/>
                  </a:cubicBezTo>
                  <a:lnTo>
                    <a:pt x="910" y="1185"/>
                  </a:lnTo>
                  <a:close/>
                  <a:moveTo>
                    <a:pt x="1900" y="2768"/>
                  </a:moveTo>
                  <a:cubicBezTo>
                    <a:pt x="1900" y="2768"/>
                    <a:pt x="1901" y="2768"/>
                    <a:pt x="1901" y="2768"/>
                  </a:cubicBezTo>
                  <a:cubicBezTo>
                    <a:pt x="1900" y="2767"/>
                    <a:pt x="1900" y="2768"/>
                    <a:pt x="1900" y="2768"/>
                  </a:cubicBezTo>
                  <a:close/>
                  <a:moveTo>
                    <a:pt x="2698" y="2075"/>
                  </a:moveTo>
                  <a:cubicBezTo>
                    <a:pt x="2698" y="2075"/>
                    <a:pt x="2225" y="2203"/>
                    <a:pt x="1901" y="2768"/>
                  </a:cubicBezTo>
                  <a:cubicBezTo>
                    <a:pt x="1926" y="2776"/>
                    <a:pt x="2770" y="3658"/>
                    <a:pt x="2770" y="3658"/>
                  </a:cubicBezTo>
                  <a:cubicBezTo>
                    <a:pt x="2923" y="3810"/>
                    <a:pt x="3169" y="3810"/>
                    <a:pt x="3321" y="3658"/>
                  </a:cubicBezTo>
                  <a:cubicBezTo>
                    <a:pt x="3542" y="3438"/>
                    <a:pt x="3542" y="3438"/>
                    <a:pt x="3542" y="3438"/>
                  </a:cubicBezTo>
                  <a:cubicBezTo>
                    <a:pt x="3694" y="3285"/>
                    <a:pt x="3694" y="3039"/>
                    <a:pt x="3542" y="2887"/>
                  </a:cubicBezTo>
                  <a:lnTo>
                    <a:pt x="2698" y="2075"/>
                  </a:lnTo>
                  <a:close/>
                  <a:moveTo>
                    <a:pt x="3078" y="3506"/>
                  </a:moveTo>
                  <a:cubicBezTo>
                    <a:pt x="3040" y="3544"/>
                    <a:pt x="2978" y="3544"/>
                    <a:pt x="2940" y="3506"/>
                  </a:cubicBezTo>
                  <a:cubicBezTo>
                    <a:pt x="2231" y="2798"/>
                    <a:pt x="2231" y="2798"/>
                    <a:pt x="2231" y="2798"/>
                  </a:cubicBezTo>
                  <a:cubicBezTo>
                    <a:pt x="2193" y="2760"/>
                    <a:pt x="2193" y="2698"/>
                    <a:pt x="2231" y="2659"/>
                  </a:cubicBezTo>
                  <a:cubicBezTo>
                    <a:pt x="2270" y="2621"/>
                    <a:pt x="2332" y="2621"/>
                    <a:pt x="2370" y="2659"/>
                  </a:cubicBezTo>
                  <a:cubicBezTo>
                    <a:pt x="3078" y="3368"/>
                    <a:pt x="3078" y="3368"/>
                    <a:pt x="3078" y="3368"/>
                  </a:cubicBezTo>
                  <a:cubicBezTo>
                    <a:pt x="3116" y="3406"/>
                    <a:pt x="3116" y="3468"/>
                    <a:pt x="3078" y="3506"/>
                  </a:cubicBezTo>
                  <a:close/>
                  <a:moveTo>
                    <a:pt x="3390" y="3194"/>
                  </a:moveTo>
                  <a:cubicBezTo>
                    <a:pt x="3352" y="3233"/>
                    <a:pt x="3290" y="3233"/>
                    <a:pt x="3251" y="3194"/>
                  </a:cubicBezTo>
                  <a:cubicBezTo>
                    <a:pt x="2543" y="2486"/>
                    <a:pt x="2543" y="2486"/>
                    <a:pt x="2543" y="2486"/>
                  </a:cubicBezTo>
                  <a:cubicBezTo>
                    <a:pt x="2505" y="2448"/>
                    <a:pt x="2505" y="2386"/>
                    <a:pt x="2543" y="2348"/>
                  </a:cubicBezTo>
                  <a:cubicBezTo>
                    <a:pt x="2581" y="2309"/>
                    <a:pt x="2643" y="2309"/>
                    <a:pt x="2682" y="2348"/>
                  </a:cubicBezTo>
                  <a:cubicBezTo>
                    <a:pt x="3390" y="3056"/>
                    <a:pt x="3390" y="3056"/>
                    <a:pt x="3390" y="3056"/>
                  </a:cubicBezTo>
                  <a:cubicBezTo>
                    <a:pt x="3428" y="3094"/>
                    <a:pt x="3428" y="3156"/>
                    <a:pt x="3390" y="3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47883" y="2586042"/>
            <a:ext cx="1440160" cy="1440160"/>
            <a:chOff x="4747883" y="2586042"/>
            <a:chExt cx="1440160" cy="1440160"/>
          </a:xfrm>
        </p:grpSpPr>
        <p:sp>
          <p:nvSpPr>
            <p:cNvPr id="31" name="矩形 7"/>
            <p:cNvSpPr/>
            <p:nvPr/>
          </p:nvSpPr>
          <p:spPr>
            <a:xfrm>
              <a:off x="4747883" y="2586042"/>
              <a:ext cx="1440160" cy="1440160"/>
            </a:xfrm>
            <a:custGeom>
              <a:avLst/>
              <a:gdLst/>
              <a:ahLst/>
              <a:cxnLst/>
              <a:rect l="l" t="t" r="r" b="b"/>
              <a:pathLst>
                <a:path w="2545868" h="2545868">
                  <a:moveTo>
                    <a:pt x="1272934" y="0"/>
                  </a:moveTo>
                  <a:lnTo>
                    <a:pt x="2545868" y="1272934"/>
                  </a:lnTo>
                  <a:lnTo>
                    <a:pt x="1272934" y="2545868"/>
                  </a:lnTo>
                  <a:lnTo>
                    <a:pt x="0" y="1272934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855963" y="2694122"/>
              <a:ext cx="1224000" cy="1224000"/>
              <a:chOff x="4855963" y="2694122"/>
              <a:chExt cx="1224000" cy="1224000"/>
            </a:xfrm>
          </p:grpSpPr>
          <p:sp>
            <p:nvSpPr>
              <p:cNvPr id="11" name="矩形 7"/>
              <p:cNvSpPr/>
              <p:nvPr/>
            </p:nvSpPr>
            <p:spPr>
              <a:xfrm>
                <a:off x="4855963" y="2694122"/>
                <a:ext cx="1224000" cy="1224000"/>
              </a:xfrm>
              <a:custGeom>
                <a:avLst/>
                <a:gdLst/>
                <a:ahLst/>
                <a:cxnLst/>
                <a:rect l="l" t="t" r="r" b="b"/>
                <a:pathLst>
                  <a:path w="2545868" h="2545868">
                    <a:moveTo>
                      <a:pt x="1272934" y="0"/>
                    </a:moveTo>
                    <a:lnTo>
                      <a:pt x="2545868" y="1272934"/>
                    </a:lnTo>
                    <a:lnTo>
                      <a:pt x="1272934" y="2545868"/>
                    </a:lnTo>
                    <a:lnTo>
                      <a:pt x="0" y="127293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Freeform 69"/>
              <p:cNvSpPr>
                <a:spLocks noEditPoints="1"/>
              </p:cNvSpPr>
              <p:nvPr/>
            </p:nvSpPr>
            <p:spPr bwMode="auto">
              <a:xfrm>
                <a:off x="5287963" y="3126122"/>
                <a:ext cx="360000" cy="360000"/>
              </a:xfrm>
              <a:custGeom>
                <a:avLst/>
                <a:gdLst>
                  <a:gd name="T0" fmla="*/ 712 w 1180"/>
                  <a:gd name="T1" fmla="*/ 1180 h 1180"/>
                  <a:gd name="T2" fmla="*/ 678 w 1180"/>
                  <a:gd name="T3" fmla="*/ 1170 h 1180"/>
                  <a:gd name="T4" fmla="*/ 656 w 1180"/>
                  <a:gd name="T5" fmla="*/ 1143 h 1180"/>
                  <a:gd name="T6" fmla="*/ 651 w 1180"/>
                  <a:gd name="T7" fmla="*/ 712 h 1180"/>
                  <a:gd name="T8" fmla="*/ 656 w 1180"/>
                  <a:gd name="T9" fmla="*/ 688 h 1180"/>
                  <a:gd name="T10" fmla="*/ 678 w 1180"/>
                  <a:gd name="T11" fmla="*/ 661 h 1180"/>
                  <a:gd name="T12" fmla="*/ 712 w 1180"/>
                  <a:gd name="T13" fmla="*/ 651 h 1180"/>
                  <a:gd name="T14" fmla="*/ 1131 w 1180"/>
                  <a:gd name="T15" fmla="*/ 652 h 1180"/>
                  <a:gd name="T16" fmla="*/ 1161 w 1180"/>
                  <a:gd name="T17" fmla="*/ 669 h 1180"/>
                  <a:gd name="T18" fmla="*/ 1178 w 1180"/>
                  <a:gd name="T19" fmla="*/ 700 h 1180"/>
                  <a:gd name="T20" fmla="*/ 1180 w 1180"/>
                  <a:gd name="T21" fmla="*/ 1119 h 1180"/>
                  <a:gd name="T22" fmla="*/ 1169 w 1180"/>
                  <a:gd name="T23" fmla="*/ 1153 h 1180"/>
                  <a:gd name="T24" fmla="*/ 1142 w 1180"/>
                  <a:gd name="T25" fmla="*/ 1175 h 1180"/>
                  <a:gd name="T26" fmla="*/ 1119 w 1180"/>
                  <a:gd name="T27" fmla="*/ 529 h 1180"/>
                  <a:gd name="T28" fmla="*/ 700 w 1180"/>
                  <a:gd name="T29" fmla="*/ 527 h 1180"/>
                  <a:gd name="T30" fmla="*/ 668 w 1180"/>
                  <a:gd name="T31" fmla="*/ 511 h 1180"/>
                  <a:gd name="T32" fmla="*/ 652 w 1180"/>
                  <a:gd name="T33" fmla="*/ 480 h 1180"/>
                  <a:gd name="T34" fmla="*/ 651 w 1180"/>
                  <a:gd name="T35" fmla="*/ 61 h 1180"/>
                  <a:gd name="T36" fmla="*/ 661 w 1180"/>
                  <a:gd name="T37" fmla="*/ 27 h 1180"/>
                  <a:gd name="T38" fmla="*/ 688 w 1180"/>
                  <a:gd name="T39" fmla="*/ 5 h 1180"/>
                  <a:gd name="T40" fmla="*/ 1119 w 1180"/>
                  <a:gd name="T41" fmla="*/ 0 h 1180"/>
                  <a:gd name="T42" fmla="*/ 1142 w 1180"/>
                  <a:gd name="T43" fmla="*/ 5 h 1180"/>
                  <a:gd name="T44" fmla="*/ 1169 w 1180"/>
                  <a:gd name="T45" fmla="*/ 27 h 1180"/>
                  <a:gd name="T46" fmla="*/ 1180 w 1180"/>
                  <a:gd name="T47" fmla="*/ 61 h 1180"/>
                  <a:gd name="T48" fmla="*/ 1178 w 1180"/>
                  <a:gd name="T49" fmla="*/ 480 h 1180"/>
                  <a:gd name="T50" fmla="*/ 1161 w 1180"/>
                  <a:gd name="T51" fmla="*/ 511 h 1180"/>
                  <a:gd name="T52" fmla="*/ 1131 w 1180"/>
                  <a:gd name="T53" fmla="*/ 527 h 1180"/>
                  <a:gd name="T54" fmla="*/ 61 w 1180"/>
                  <a:gd name="T55" fmla="*/ 1180 h 1180"/>
                  <a:gd name="T56" fmla="*/ 36 w 1180"/>
                  <a:gd name="T57" fmla="*/ 1175 h 1180"/>
                  <a:gd name="T58" fmla="*/ 9 w 1180"/>
                  <a:gd name="T59" fmla="*/ 1153 h 1180"/>
                  <a:gd name="T60" fmla="*/ 0 w 1180"/>
                  <a:gd name="T61" fmla="*/ 1119 h 1180"/>
                  <a:gd name="T62" fmla="*/ 1 w 1180"/>
                  <a:gd name="T63" fmla="*/ 700 h 1180"/>
                  <a:gd name="T64" fmla="*/ 17 w 1180"/>
                  <a:gd name="T65" fmla="*/ 669 h 1180"/>
                  <a:gd name="T66" fmla="*/ 49 w 1180"/>
                  <a:gd name="T67" fmla="*/ 652 h 1180"/>
                  <a:gd name="T68" fmla="*/ 467 w 1180"/>
                  <a:gd name="T69" fmla="*/ 651 h 1180"/>
                  <a:gd name="T70" fmla="*/ 502 w 1180"/>
                  <a:gd name="T71" fmla="*/ 661 h 1180"/>
                  <a:gd name="T72" fmla="*/ 524 w 1180"/>
                  <a:gd name="T73" fmla="*/ 688 h 1180"/>
                  <a:gd name="T74" fmla="*/ 528 w 1180"/>
                  <a:gd name="T75" fmla="*/ 1119 h 1180"/>
                  <a:gd name="T76" fmla="*/ 524 w 1180"/>
                  <a:gd name="T77" fmla="*/ 1143 h 1180"/>
                  <a:gd name="T78" fmla="*/ 502 w 1180"/>
                  <a:gd name="T79" fmla="*/ 1170 h 1180"/>
                  <a:gd name="T80" fmla="*/ 467 w 1180"/>
                  <a:gd name="T81" fmla="*/ 1180 h 1180"/>
                  <a:gd name="T82" fmla="*/ 61 w 1180"/>
                  <a:gd name="T83" fmla="*/ 529 h 1180"/>
                  <a:gd name="T84" fmla="*/ 27 w 1180"/>
                  <a:gd name="T85" fmla="*/ 519 h 1180"/>
                  <a:gd name="T86" fmla="*/ 5 w 1180"/>
                  <a:gd name="T87" fmla="*/ 492 h 1180"/>
                  <a:gd name="T88" fmla="*/ 0 w 1180"/>
                  <a:gd name="T89" fmla="*/ 61 h 1180"/>
                  <a:gd name="T90" fmla="*/ 5 w 1180"/>
                  <a:gd name="T91" fmla="*/ 36 h 1180"/>
                  <a:gd name="T92" fmla="*/ 27 w 1180"/>
                  <a:gd name="T93" fmla="*/ 11 h 1180"/>
                  <a:gd name="T94" fmla="*/ 61 w 1180"/>
                  <a:gd name="T95" fmla="*/ 0 h 1180"/>
                  <a:gd name="T96" fmla="*/ 480 w 1180"/>
                  <a:gd name="T97" fmla="*/ 1 h 1180"/>
                  <a:gd name="T98" fmla="*/ 510 w 1180"/>
                  <a:gd name="T99" fmla="*/ 18 h 1180"/>
                  <a:gd name="T100" fmla="*/ 527 w 1180"/>
                  <a:gd name="T101" fmla="*/ 49 h 1180"/>
                  <a:gd name="T102" fmla="*/ 528 w 1180"/>
                  <a:gd name="T103" fmla="*/ 467 h 1180"/>
                  <a:gd name="T104" fmla="*/ 517 w 1180"/>
                  <a:gd name="T105" fmla="*/ 502 h 1180"/>
                  <a:gd name="T106" fmla="*/ 492 w 1180"/>
                  <a:gd name="T107" fmla="*/ 524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80" h="1180">
                    <a:moveTo>
                      <a:pt x="1119" y="1180"/>
                    </a:moveTo>
                    <a:lnTo>
                      <a:pt x="712" y="1180"/>
                    </a:lnTo>
                    <a:lnTo>
                      <a:pt x="712" y="1180"/>
                    </a:lnTo>
                    <a:lnTo>
                      <a:pt x="700" y="1179"/>
                    </a:lnTo>
                    <a:lnTo>
                      <a:pt x="688" y="1175"/>
                    </a:lnTo>
                    <a:lnTo>
                      <a:pt x="678" y="1170"/>
                    </a:lnTo>
                    <a:lnTo>
                      <a:pt x="668" y="1161"/>
                    </a:lnTo>
                    <a:lnTo>
                      <a:pt x="661" y="1153"/>
                    </a:lnTo>
                    <a:lnTo>
                      <a:pt x="656" y="1143"/>
                    </a:lnTo>
                    <a:lnTo>
                      <a:pt x="652" y="1131"/>
                    </a:lnTo>
                    <a:lnTo>
                      <a:pt x="651" y="1119"/>
                    </a:lnTo>
                    <a:lnTo>
                      <a:pt x="651" y="712"/>
                    </a:lnTo>
                    <a:lnTo>
                      <a:pt x="651" y="712"/>
                    </a:lnTo>
                    <a:lnTo>
                      <a:pt x="652" y="700"/>
                    </a:lnTo>
                    <a:lnTo>
                      <a:pt x="656" y="688"/>
                    </a:lnTo>
                    <a:lnTo>
                      <a:pt x="661" y="678"/>
                    </a:lnTo>
                    <a:lnTo>
                      <a:pt x="668" y="669"/>
                    </a:lnTo>
                    <a:lnTo>
                      <a:pt x="678" y="661"/>
                    </a:lnTo>
                    <a:lnTo>
                      <a:pt x="688" y="656"/>
                    </a:lnTo>
                    <a:lnTo>
                      <a:pt x="700" y="652"/>
                    </a:lnTo>
                    <a:lnTo>
                      <a:pt x="712" y="651"/>
                    </a:lnTo>
                    <a:lnTo>
                      <a:pt x="1119" y="651"/>
                    </a:lnTo>
                    <a:lnTo>
                      <a:pt x="1119" y="651"/>
                    </a:lnTo>
                    <a:lnTo>
                      <a:pt x="1131" y="652"/>
                    </a:lnTo>
                    <a:lnTo>
                      <a:pt x="1142" y="656"/>
                    </a:lnTo>
                    <a:lnTo>
                      <a:pt x="1153" y="661"/>
                    </a:lnTo>
                    <a:lnTo>
                      <a:pt x="1161" y="669"/>
                    </a:lnTo>
                    <a:lnTo>
                      <a:pt x="1169" y="678"/>
                    </a:lnTo>
                    <a:lnTo>
                      <a:pt x="1175" y="688"/>
                    </a:lnTo>
                    <a:lnTo>
                      <a:pt x="1178" y="700"/>
                    </a:lnTo>
                    <a:lnTo>
                      <a:pt x="1180" y="712"/>
                    </a:lnTo>
                    <a:lnTo>
                      <a:pt x="1180" y="1119"/>
                    </a:lnTo>
                    <a:lnTo>
                      <a:pt x="1180" y="1119"/>
                    </a:lnTo>
                    <a:lnTo>
                      <a:pt x="1178" y="1131"/>
                    </a:lnTo>
                    <a:lnTo>
                      <a:pt x="1175" y="1143"/>
                    </a:lnTo>
                    <a:lnTo>
                      <a:pt x="1169" y="1153"/>
                    </a:lnTo>
                    <a:lnTo>
                      <a:pt x="1161" y="1161"/>
                    </a:lnTo>
                    <a:lnTo>
                      <a:pt x="1153" y="1170"/>
                    </a:lnTo>
                    <a:lnTo>
                      <a:pt x="1142" y="1175"/>
                    </a:lnTo>
                    <a:lnTo>
                      <a:pt x="1131" y="1179"/>
                    </a:lnTo>
                    <a:lnTo>
                      <a:pt x="1119" y="1180"/>
                    </a:lnTo>
                    <a:close/>
                    <a:moveTo>
                      <a:pt x="1119" y="529"/>
                    </a:moveTo>
                    <a:lnTo>
                      <a:pt x="712" y="529"/>
                    </a:lnTo>
                    <a:lnTo>
                      <a:pt x="712" y="529"/>
                    </a:lnTo>
                    <a:lnTo>
                      <a:pt x="700" y="527"/>
                    </a:lnTo>
                    <a:lnTo>
                      <a:pt x="688" y="524"/>
                    </a:lnTo>
                    <a:lnTo>
                      <a:pt x="678" y="519"/>
                    </a:lnTo>
                    <a:lnTo>
                      <a:pt x="668" y="511"/>
                    </a:lnTo>
                    <a:lnTo>
                      <a:pt x="661" y="502"/>
                    </a:lnTo>
                    <a:lnTo>
                      <a:pt x="656" y="492"/>
                    </a:lnTo>
                    <a:lnTo>
                      <a:pt x="652" y="480"/>
                    </a:lnTo>
                    <a:lnTo>
                      <a:pt x="651" y="467"/>
                    </a:lnTo>
                    <a:lnTo>
                      <a:pt x="651" y="61"/>
                    </a:lnTo>
                    <a:lnTo>
                      <a:pt x="651" y="61"/>
                    </a:lnTo>
                    <a:lnTo>
                      <a:pt x="652" y="49"/>
                    </a:lnTo>
                    <a:lnTo>
                      <a:pt x="656" y="36"/>
                    </a:lnTo>
                    <a:lnTo>
                      <a:pt x="661" y="27"/>
                    </a:lnTo>
                    <a:lnTo>
                      <a:pt x="668" y="18"/>
                    </a:lnTo>
                    <a:lnTo>
                      <a:pt x="678" y="11"/>
                    </a:lnTo>
                    <a:lnTo>
                      <a:pt x="688" y="5"/>
                    </a:lnTo>
                    <a:lnTo>
                      <a:pt x="700" y="1"/>
                    </a:lnTo>
                    <a:lnTo>
                      <a:pt x="712" y="0"/>
                    </a:lnTo>
                    <a:lnTo>
                      <a:pt x="1119" y="0"/>
                    </a:lnTo>
                    <a:lnTo>
                      <a:pt x="1119" y="0"/>
                    </a:lnTo>
                    <a:lnTo>
                      <a:pt x="1131" y="1"/>
                    </a:lnTo>
                    <a:lnTo>
                      <a:pt x="1142" y="5"/>
                    </a:lnTo>
                    <a:lnTo>
                      <a:pt x="1153" y="11"/>
                    </a:lnTo>
                    <a:lnTo>
                      <a:pt x="1161" y="18"/>
                    </a:lnTo>
                    <a:lnTo>
                      <a:pt x="1169" y="27"/>
                    </a:lnTo>
                    <a:lnTo>
                      <a:pt x="1175" y="36"/>
                    </a:lnTo>
                    <a:lnTo>
                      <a:pt x="1178" y="49"/>
                    </a:lnTo>
                    <a:lnTo>
                      <a:pt x="1180" y="61"/>
                    </a:lnTo>
                    <a:lnTo>
                      <a:pt x="1180" y="467"/>
                    </a:lnTo>
                    <a:lnTo>
                      <a:pt x="1180" y="467"/>
                    </a:lnTo>
                    <a:lnTo>
                      <a:pt x="1178" y="480"/>
                    </a:lnTo>
                    <a:lnTo>
                      <a:pt x="1175" y="492"/>
                    </a:lnTo>
                    <a:lnTo>
                      <a:pt x="1169" y="502"/>
                    </a:lnTo>
                    <a:lnTo>
                      <a:pt x="1161" y="511"/>
                    </a:lnTo>
                    <a:lnTo>
                      <a:pt x="1153" y="519"/>
                    </a:lnTo>
                    <a:lnTo>
                      <a:pt x="1142" y="524"/>
                    </a:lnTo>
                    <a:lnTo>
                      <a:pt x="1131" y="527"/>
                    </a:lnTo>
                    <a:lnTo>
                      <a:pt x="1119" y="529"/>
                    </a:lnTo>
                    <a:close/>
                    <a:moveTo>
                      <a:pt x="467" y="1180"/>
                    </a:moveTo>
                    <a:lnTo>
                      <a:pt x="61" y="1180"/>
                    </a:lnTo>
                    <a:lnTo>
                      <a:pt x="61" y="1180"/>
                    </a:lnTo>
                    <a:lnTo>
                      <a:pt x="49" y="1179"/>
                    </a:lnTo>
                    <a:lnTo>
                      <a:pt x="36" y="1175"/>
                    </a:lnTo>
                    <a:lnTo>
                      <a:pt x="27" y="1170"/>
                    </a:lnTo>
                    <a:lnTo>
                      <a:pt x="17" y="1161"/>
                    </a:lnTo>
                    <a:lnTo>
                      <a:pt x="9" y="1153"/>
                    </a:lnTo>
                    <a:lnTo>
                      <a:pt x="5" y="1143"/>
                    </a:lnTo>
                    <a:lnTo>
                      <a:pt x="1" y="1131"/>
                    </a:lnTo>
                    <a:lnTo>
                      <a:pt x="0" y="1119"/>
                    </a:lnTo>
                    <a:lnTo>
                      <a:pt x="0" y="712"/>
                    </a:lnTo>
                    <a:lnTo>
                      <a:pt x="0" y="712"/>
                    </a:lnTo>
                    <a:lnTo>
                      <a:pt x="1" y="700"/>
                    </a:lnTo>
                    <a:lnTo>
                      <a:pt x="5" y="688"/>
                    </a:lnTo>
                    <a:lnTo>
                      <a:pt x="9" y="678"/>
                    </a:lnTo>
                    <a:lnTo>
                      <a:pt x="17" y="669"/>
                    </a:lnTo>
                    <a:lnTo>
                      <a:pt x="27" y="661"/>
                    </a:lnTo>
                    <a:lnTo>
                      <a:pt x="36" y="656"/>
                    </a:lnTo>
                    <a:lnTo>
                      <a:pt x="49" y="652"/>
                    </a:lnTo>
                    <a:lnTo>
                      <a:pt x="61" y="651"/>
                    </a:lnTo>
                    <a:lnTo>
                      <a:pt x="467" y="651"/>
                    </a:lnTo>
                    <a:lnTo>
                      <a:pt x="467" y="651"/>
                    </a:lnTo>
                    <a:lnTo>
                      <a:pt x="480" y="652"/>
                    </a:lnTo>
                    <a:lnTo>
                      <a:pt x="492" y="656"/>
                    </a:lnTo>
                    <a:lnTo>
                      <a:pt x="502" y="661"/>
                    </a:lnTo>
                    <a:lnTo>
                      <a:pt x="510" y="669"/>
                    </a:lnTo>
                    <a:lnTo>
                      <a:pt x="517" y="678"/>
                    </a:lnTo>
                    <a:lnTo>
                      <a:pt x="524" y="688"/>
                    </a:lnTo>
                    <a:lnTo>
                      <a:pt x="527" y="700"/>
                    </a:lnTo>
                    <a:lnTo>
                      <a:pt x="528" y="712"/>
                    </a:lnTo>
                    <a:lnTo>
                      <a:pt x="528" y="1119"/>
                    </a:lnTo>
                    <a:lnTo>
                      <a:pt x="528" y="1119"/>
                    </a:lnTo>
                    <a:lnTo>
                      <a:pt x="527" y="1131"/>
                    </a:lnTo>
                    <a:lnTo>
                      <a:pt x="524" y="1143"/>
                    </a:lnTo>
                    <a:lnTo>
                      <a:pt x="517" y="1153"/>
                    </a:lnTo>
                    <a:lnTo>
                      <a:pt x="510" y="1161"/>
                    </a:lnTo>
                    <a:lnTo>
                      <a:pt x="502" y="1170"/>
                    </a:lnTo>
                    <a:lnTo>
                      <a:pt x="492" y="1175"/>
                    </a:lnTo>
                    <a:lnTo>
                      <a:pt x="480" y="1179"/>
                    </a:lnTo>
                    <a:lnTo>
                      <a:pt x="467" y="1180"/>
                    </a:lnTo>
                    <a:close/>
                    <a:moveTo>
                      <a:pt x="467" y="529"/>
                    </a:moveTo>
                    <a:lnTo>
                      <a:pt x="61" y="529"/>
                    </a:lnTo>
                    <a:lnTo>
                      <a:pt x="61" y="529"/>
                    </a:lnTo>
                    <a:lnTo>
                      <a:pt x="49" y="527"/>
                    </a:lnTo>
                    <a:lnTo>
                      <a:pt x="36" y="524"/>
                    </a:lnTo>
                    <a:lnTo>
                      <a:pt x="27" y="519"/>
                    </a:lnTo>
                    <a:lnTo>
                      <a:pt x="17" y="511"/>
                    </a:lnTo>
                    <a:lnTo>
                      <a:pt x="9" y="502"/>
                    </a:lnTo>
                    <a:lnTo>
                      <a:pt x="5" y="492"/>
                    </a:lnTo>
                    <a:lnTo>
                      <a:pt x="1" y="480"/>
                    </a:lnTo>
                    <a:lnTo>
                      <a:pt x="0" y="467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" y="49"/>
                    </a:lnTo>
                    <a:lnTo>
                      <a:pt x="5" y="36"/>
                    </a:lnTo>
                    <a:lnTo>
                      <a:pt x="9" y="27"/>
                    </a:lnTo>
                    <a:lnTo>
                      <a:pt x="17" y="18"/>
                    </a:lnTo>
                    <a:lnTo>
                      <a:pt x="27" y="11"/>
                    </a:lnTo>
                    <a:lnTo>
                      <a:pt x="36" y="5"/>
                    </a:lnTo>
                    <a:lnTo>
                      <a:pt x="49" y="1"/>
                    </a:lnTo>
                    <a:lnTo>
                      <a:pt x="61" y="0"/>
                    </a:lnTo>
                    <a:lnTo>
                      <a:pt x="467" y="0"/>
                    </a:lnTo>
                    <a:lnTo>
                      <a:pt x="467" y="0"/>
                    </a:lnTo>
                    <a:lnTo>
                      <a:pt x="480" y="1"/>
                    </a:lnTo>
                    <a:lnTo>
                      <a:pt x="492" y="5"/>
                    </a:lnTo>
                    <a:lnTo>
                      <a:pt x="502" y="11"/>
                    </a:lnTo>
                    <a:lnTo>
                      <a:pt x="510" y="18"/>
                    </a:lnTo>
                    <a:lnTo>
                      <a:pt x="517" y="27"/>
                    </a:lnTo>
                    <a:lnTo>
                      <a:pt x="524" y="36"/>
                    </a:lnTo>
                    <a:lnTo>
                      <a:pt x="527" y="49"/>
                    </a:lnTo>
                    <a:lnTo>
                      <a:pt x="528" y="61"/>
                    </a:lnTo>
                    <a:lnTo>
                      <a:pt x="528" y="467"/>
                    </a:lnTo>
                    <a:lnTo>
                      <a:pt x="528" y="467"/>
                    </a:lnTo>
                    <a:lnTo>
                      <a:pt x="527" y="480"/>
                    </a:lnTo>
                    <a:lnTo>
                      <a:pt x="524" y="492"/>
                    </a:lnTo>
                    <a:lnTo>
                      <a:pt x="517" y="502"/>
                    </a:lnTo>
                    <a:lnTo>
                      <a:pt x="510" y="511"/>
                    </a:lnTo>
                    <a:lnTo>
                      <a:pt x="502" y="519"/>
                    </a:lnTo>
                    <a:lnTo>
                      <a:pt x="492" y="524"/>
                    </a:lnTo>
                    <a:lnTo>
                      <a:pt x="480" y="527"/>
                    </a:lnTo>
                    <a:lnTo>
                      <a:pt x="467" y="5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000">
        <p14:prism dir="d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bldLvl="0" animBg="1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9489" y="2387946"/>
            <a:ext cx="2880000" cy="360000"/>
            <a:chOff x="755576" y="3003861"/>
            <a:chExt cx="1800000" cy="360000"/>
          </a:xfrm>
        </p:grpSpPr>
        <p:sp>
          <p:nvSpPr>
            <p:cNvPr id="19" name="椭圆 11"/>
            <p:cNvSpPr/>
            <p:nvPr/>
          </p:nvSpPr>
          <p:spPr>
            <a:xfrm>
              <a:off x="755576" y="3003861"/>
              <a:ext cx="1800000" cy="360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800576" y="3061472"/>
              <a:ext cx="1710000" cy="2447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lIns="0" tIns="40815" rIns="0" bIns="40815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sz="1200" b="1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XXXXXXXXXXX</a:t>
              </a:r>
              <a:endParaRPr lang="en-US" sz="1200" b="1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79489" y="1203598"/>
            <a:ext cx="2880000" cy="360000"/>
            <a:chOff x="2721744" y="1420730"/>
            <a:chExt cx="1800000" cy="360000"/>
          </a:xfrm>
        </p:grpSpPr>
        <p:sp>
          <p:nvSpPr>
            <p:cNvPr id="20" name="椭圆 11"/>
            <p:cNvSpPr/>
            <p:nvPr/>
          </p:nvSpPr>
          <p:spPr>
            <a:xfrm>
              <a:off x="2721744" y="1420730"/>
              <a:ext cx="1800000" cy="360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2766744" y="1478341"/>
              <a:ext cx="1710000" cy="2447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lIns="0" tIns="40815" rIns="0" bIns="40815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b="1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XXXXXXXXX</a:t>
              </a:r>
              <a:endParaRPr lang="en-US" altLang="zh-CN" sz="12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标题文字</a:t>
            </a:r>
            <a:endParaRPr dirty="0"/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1079489" y="2820050"/>
            <a:ext cx="273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079489" y="1667866"/>
            <a:ext cx="273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150"/>
          <p:cNvSpPr>
            <a:spLocks noChangeArrowheads="1"/>
          </p:cNvSpPr>
          <p:nvPr/>
        </p:nvSpPr>
        <p:spPr bwMode="auto">
          <a:xfrm>
            <a:off x="4469130" y="1460500"/>
            <a:ext cx="3762375" cy="2657475"/>
          </a:xfrm>
          <a:prstGeom prst="rect">
            <a:avLst/>
          </a:prstGeom>
          <a:gradFill flip="none" rotWithShape="1">
            <a:gsLst>
              <a:gs pos="45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000000" scaled="0"/>
            <a:tileRect/>
          </a:gradFill>
          <a:ln w="222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74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宋体" panose="02010600030101010101" pitchFamily="2" charset="-122"/>
              </a:rPr>
              <a:t>图片</a:t>
            </a:r>
            <a:endParaRPr lang="zh-CN" altLang="zh-CN" sz="1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79489" y="3501927"/>
            <a:ext cx="2880000" cy="360000"/>
            <a:chOff x="755576" y="3003861"/>
            <a:chExt cx="1800000" cy="360000"/>
          </a:xfrm>
        </p:grpSpPr>
        <p:sp>
          <p:nvSpPr>
            <p:cNvPr id="27" name="椭圆 11"/>
            <p:cNvSpPr/>
            <p:nvPr/>
          </p:nvSpPr>
          <p:spPr>
            <a:xfrm>
              <a:off x="755576" y="3003861"/>
              <a:ext cx="1800000" cy="360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800576" y="3061472"/>
              <a:ext cx="1710000" cy="2447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lIns="0" tIns="40815" rIns="0" bIns="40815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sz="1200" b="1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XXXXXXXXXXX</a:t>
              </a:r>
              <a:endParaRPr lang="en-US" sz="1200" b="1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1079489" y="3934031"/>
            <a:ext cx="273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791576" y="1420730"/>
            <a:ext cx="1728000" cy="1224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txBody>
          <a:bodyPr lIns="81629" tIns="40815" rIns="81629" bIns="40815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 sz="118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757744" y="3003861"/>
            <a:ext cx="1728000" cy="1224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txBody>
          <a:bodyPr lIns="81629" tIns="40815" rIns="81629" bIns="40815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 sz="118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6698634" y="3003861"/>
            <a:ext cx="1728000" cy="122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txBody>
          <a:bodyPr lIns="81629" tIns="40815" rIns="81629" bIns="40815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 sz="118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4734109" y="1420730"/>
            <a:ext cx="1728000" cy="1224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txBody>
          <a:bodyPr lIns="81629" tIns="40815" rIns="81629" bIns="40815" anchor="ctr"/>
          <a:lstStyle/>
          <a:p>
            <a:pPr algn="ctr"/>
            <a:endParaRPr lang="zh-CN" altLang="en-US" sz="118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5576" y="3003861"/>
            <a:ext cx="1800000" cy="324000"/>
            <a:chOff x="755576" y="3003861"/>
            <a:chExt cx="1800000" cy="324000"/>
          </a:xfrm>
        </p:grpSpPr>
        <p:sp>
          <p:nvSpPr>
            <p:cNvPr id="19" name="椭圆 11"/>
            <p:cNvSpPr/>
            <p:nvPr/>
          </p:nvSpPr>
          <p:spPr>
            <a:xfrm>
              <a:off x="755576" y="3003861"/>
              <a:ext cx="1800000" cy="324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823076" y="3043472"/>
              <a:ext cx="1665000" cy="2447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lIns="0" tIns="40815" rIns="0" bIns="40815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sz="1200" b="1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XXXXX</a:t>
              </a:r>
              <a:endParaRPr lang="en-US" sz="1200" b="1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21744" y="1420730"/>
            <a:ext cx="1800000" cy="324000"/>
            <a:chOff x="2721744" y="1420730"/>
            <a:chExt cx="1800000" cy="324000"/>
          </a:xfrm>
        </p:grpSpPr>
        <p:sp>
          <p:nvSpPr>
            <p:cNvPr id="20" name="椭圆 11"/>
            <p:cNvSpPr/>
            <p:nvPr/>
          </p:nvSpPr>
          <p:spPr>
            <a:xfrm>
              <a:off x="2721744" y="1420730"/>
              <a:ext cx="1800000" cy="324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2789244" y="1460341"/>
              <a:ext cx="1665000" cy="2447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lIns="0" tIns="40815" rIns="0" bIns="40815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b="1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XXXXX</a:t>
              </a:r>
              <a:endParaRPr lang="en-US" altLang="zh-CN" sz="12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662634" y="1420730"/>
            <a:ext cx="1800000" cy="324000"/>
            <a:chOff x="6662634" y="1420730"/>
            <a:chExt cx="1800000" cy="324000"/>
          </a:xfrm>
        </p:grpSpPr>
        <p:sp>
          <p:nvSpPr>
            <p:cNvPr id="22" name="椭圆 11"/>
            <p:cNvSpPr/>
            <p:nvPr/>
          </p:nvSpPr>
          <p:spPr>
            <a:xfrm>
              <a:off x="6662634" y="1420730"/>
              <a:ext cx="1800000" cy="324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6730134" y="1460341"/>
              <a:ext cx="1665000" cy="2447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lIns="0" tIns="40815" rIns="0" bIns="40815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b="1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XXXXX</a:t>
              </a:r>
              <a:endParaRPr lang="en-US" altLang="zh-CN" sz="12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98109" y="3003861"/>
            <a:ext cx="1800000" cy="324000"/>
            <a:chOff x="4698109" y="3003861"/>
            <a:chExt cx="1800000" cy="324000"/>
          </a:xfrm>
        </p:grpSpPr>
        <p:sp>
          <p:nvSpPr>
            <p:cNvPr id="21" name="椭圆 11"/>
            <p:cNvSpPr/>
            <p:nvPr/>
          </p:nvSpPr>
          <p:spPr>
            <a:xfrm>
              <a:off x="4698109" y="3003861"/>
              <a:ext cx="1800000" cy="324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4765609" y="3043472"/>
              <a:ext cx="1665000" cy="2447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lIns="0" tIns="40815" rIns="0" bIns="40815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b="1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XXXXX</a:t>
              </a:r>
              <a:endParaRPr lang="en-US" altLang="zh-CN" sz="12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标题文字</a:t>
            </a:r>
            <a:endParaRPr dirty="0"/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899592" y="3507854"/>
            <a:ext cx="1692000" cy="6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2775744" y="1923678"/>
            <a:ext cx="1692000" cy="6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4842125" y="3507854"/>
            <a:ext cx="1692000" cy="6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6716634" y="1923678"/>
            <a:ext cx="1692000" cy="6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/>
      <p:bldP spid="15" grpId="0"/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标题文字</a:t>
            </a:r>
            <a:endParaRPr dirty="0"/>
          </a:p>
        </p:txBody>
      </p:sp>
      <p:sp>
        <p:nvSpPr>
          <p:cNvPr id="3" name="TextBox 18"/>
          <p:cNvSpPr txBox="1"/>
          <p:nvPr/>
        </p:nvSpPr>
        <p:spPr>
          <a:xfrm>
            <a:off x="5796136" y="1076348"/>
            <a:ext cx="2736000" cy="418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5796136" y="2089909"/>
            <a:ext cx="2736000" cy="418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5796136" y="3103470"/>
            <a:ext cx="2736000" cy="418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788024" y="2962430"/>
            <a:ext cx="756000" cy="756000"/>
            <a:chOff x="1902349" y="5244316"/>
            <a:chExt cx="829228" cy="829228"/>
          </a:xfrm>
        </p:grpSpPr>
        <p:sp>
          <p:nvSpPr>
            <p:cNvPr id="7" name="椭圆 6"/>
            <p:cNvSpPr/>
            <p:nvPr/>
          </p:nvSpPr>
          <p:spPr>
            <a:xfrm>
              <a:off x="1902349" y="5244316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b="1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016356" y="5358317"/>
              <a:ext cx="601237" cy="601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1200" b="1" dirty="0" smtClean="0">
                  <a:latin typeface="+mn-ea"/>
                </a:rPr>
                <a:t>XXX</a:t>
              </a:r>
              <a:endParaRPr lang="en-US" altLang="zh-CN" sz="1200" b="1" dirty="0">
                <a:latin typeface="+mn-ea"/>
              </a:endParaRPr>
            </a:p>
          </p:txBody>
        </p:sp>
      </p:grpSp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4788024" y="1948869"/>
            <a:ext cx="756000" cy="756000"/>
            <a:chOff x="1902349" y="5244316"/>
            <a:chExt cx="829228" cy="829228"/>
          </a:xfrm>
        </p:grpSpPr>
        <p:sp>
          <p:nvSpPr>
            <p:cNvPr id="10" name="椭圆 9"/>
            <p:cNvSpPr/>
            <p:nvPr/>
          </p:nvSpPr>
          <p:spPr>
            <a:xfrm>
              <a:off x="1902349" y="5244316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b="1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16356" y="5358317"/>
              <a:ext cx="601237" cy="601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1200" b="1" dirty="0" smtClean="0">
                  <a:latin typeface="+mn-ea"/>
                </a:rPr>
                <a:t>XXXX</a:t>
              </a:r>
              <a:endParaRPr lang="en-US" altLang="zh-CN" sz="1200" b="1" dirty="0">
                <a:latin typeface="+mn-ea"/>
              </a:endParaRPr>
            </a:p>
          </p:txBody>
        </p:sp>
      </p:grp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4788024" y="935308"/>
            <a:ext cx="756000" cy="756000"/>
            <a:chOff x="1902349" y="5244316"/>
            <a:chExt cx="829228" cy="829228"/>
          </a:xfrm>
        </p:grpSpPr>
        <p:sp>
          <p:nvSpPr>
            <p:cNvPr id="13" name="椭圆 12"/>
            <p:cNvSpPr/>
            <p:nvPr/>
          </p:nvSpPr>
          <p:spPr>
            <a:xfrm>
              <a:off x="1902349" y="5244316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b="1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016356" y="5358317"/>
              <a:ext cx="601237" cy="601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1200" b="1" dirty="0" smtClean="0">
                  <a:latin typeface="+mn-ea"/>
                </a:rPr>
                <a:t>XXX</a:t>
              </a:r>
              <a:endParaRPr lang="en-US" altLang="zh-CN" sz="1200" b="1" dirty="0">
                <a:latin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1691" y="1575014"/>
            <a:ext cx="3573266" cy="2448001"/>
            <a:chOff x="1450833" y="1741498"/>
            <a:chExt cx="789184" cy="872971"/>
          </a:xfrm>
        </p:grpSpPr>
        <p:sp>
          <p:nvSpPr>
            <p:cNvPr id="17" name="矩形 150"/>
            <p:cNvSpPr>
              <a:spLocks noChangeArrowheads="1"/>
            </p:cNvSpPr>
            <p:nvPr/>
          </p:nvSpPr>
          <p:spPr bwMode="auto">
            <a:xfrm>
              <a:off x="1450833" y="1741498"/>
              <a:ext cx="789184" cy="872971"/>
            </a:xfrm>
            <a:prstGeom prst="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宋体" panose="02010600030101010101" pitchFamily="2" charset="-122"/>
              </a:endParaRPr>
            </a:p>
          </p:txBody>
        </p:sp>
        <p:sp>
          <p:nvSpPr>
            <p:cNvPr id="18" name="矩形 2"/>
            <p:cNvSpPr>
              <a:spLocks noChangeArrowheads="1"/>
            </p:cNvSpPr>
            <p:nvPr/>
          </p:nvSpPr>
          <p:spPr bwMode="auto">
            <a:xfrm>
              <a:off x="1490391" y="1808368"/>
              <a:ext cx="710126" cy="739231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4788024" y="3975990"/>
            <a:ext cx="756000" cy="756000"/>
            <a:chOff x="1902349" y="5244316"/>
            <a:chExt cx="829228" cy="829228"/>
          </a:xfrm>
        </p:grpSpPr>
        <p:sp>
          <p:nvSpPr>
            <p:cNvPr id="20" name="椭圆 19"/>
            <p:cNvSpPr/>
            <p:nvPr/>
          </p:nvSpPr>
          <p:spPr>
            <a:xfrm>
              <a:off x="1902349" y="5244316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b="1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016356" y="5358317"/>
              <a:ext cx="601237" cy="601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1200" b="1" dirty="0" smtClean="0">
                  <a:latin typeface="+mn-ea"/>
                </a:rPr>
                <a:t>XXX</a:t>
              </a:r>
              <a:endParaRPr lang="en-US" altLang="zh-CN" sz="1200" b="1" dirty="0">
                <a:latin typeface="+mn-ea"/>
              </a:endParaRPr>
            </a:p>
          </p:txBody>
        </p:sp>
      </p:grpSp>
      <p:sp>
        <p:nvSpPr>
          <p:cNvPr id="22" name="TextBox 20"/>
          <p:cNvSpPr txBox="1"/>
          <p:nvPr/>
        </p:nvSpPr>
        <p:spPr>
          <a:xfrm>
            <a:off x="5796136" y="4117030"/>
            <a:ext cx="2736000" cy="418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1187624" y="1203598"/>
            <a:ext cx="3751674" cy="3751674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标题文字</a:t>
            </a:r>
            <a:endParaRPr dirty="0"/>
          </a:p>
        </p:txBody>
      </p:sp>
      <p:sp>
        <p:nvSpPr>
          <p:cNvPr id="6" name="椭圆 5"/>
          <p:cNvSpPr/>
          <p:nvPr/>
        </p:nvSpPr>
        <p:spPr>
          <a:xfrm>
            <a:off x="1187624" y="1491630"/>
            <a:ext cx="3240000" cy="324000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MH_Text_1"/>
          <p:cNvSpPr/>
          <p:nvPr>
            <p:custDataLst>
              <p:tags r:id="rId2"/>
            </p:custDataLst>
          </p:nvPr>
        </p:nvSpPr>
        <p:spPr>
          <a:xfrm>
            <a:off x="4675158" y="1244542"/>
            <a:ext cx="3132000" cy="468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26" tIns="50862" rIns="101726" bIns="50862"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MH_Text_1"/>
          <p:cNvSpPr/>
          <p:nvPr>
            <p:custDataLst>
              <p:tags r:id="rId3"/>
            </p:custDataLst>
          </p:nvPr>
        </p:nvSpPr>
        <p:spPr>
          <a:xfrm>
            <a:off x="5123159" y="2081379"/>
            <a:ext cx="3132000" cy="468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26" tIns="50862" rIns="101726" bIns="50862"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4"/>
            </p:custDataLst>
          </p:nvPr>
        </p:nvSpPr>
        <p:spPr>
          <a:xfrm>
            <a:off x="5292080" y="2821078"/>
            <a:ext cx="3132000" cy="468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26" tIns="50862" rIns="101726" bIns="50862"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5"/>
            </p:custDataLst>
          </p:nvPr>
        </p:nvSpPr>
        <p:spPr>
          <a:xfrm>
            <a:off x="5123159" y="3657558"/>
            <a:ext cx="3132000" cy="468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26" tIns="50862" rIns="101726" bIns="50862"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MH_Text_1"/>
          <p:cNvSpPr/>
          <p:nvPr>
            <p:custDataLst>
              <p:tags r:id="rId6"/>
            </p:custDataLst>
          </p:nvPr>
        </p:nvSpPr>
        <p:spPr>
          <a:xfrm>
            <a:off x="4729245" y="4328904"/>
            <a:ext cx="3132000" cy="468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26" tIns="50862" rIns="101726" bIns="50862"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5595" y="3301112"/>
            <a:ext cx="1180931" cy="1180931"/>
            <a:chOff x="1837356" y="2211757"/>
            <a:chExt cx="1110654" cy="1110191"/>
          </a:xfrm>
        </p:grpSpPr>
        <p:sp>
          <p:nvSpPr>
            <p:cNvPr id="17" name="椭圆 16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Impact" panose="020B0806030902050204" pitchFamily="34" charset="0"/>
                  <a:cs typeface="+mn-ea"/>
                  <a:sym typeface="+mn-lt"/>
                </a:rPr>
                <a:t>XX</a:t>
              </a:r>
              <a:endParaRPr lang="en-US" sz="1600" b="1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Impact" panose="020B0806030902050204" pitchFamily="34" charset="0"/>
                  <a:cs typeface="+mn-ea"/>
                  <a:sym typeface="+mn-lt"/>
                </a:rPr>
                <a:t>XX</a:t>
              </a:r>
              <a:endParaRPr lang="en-US" sz="1600" b="1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74651" y="1336844"/>
            <a:ext cx="480933" cy="480933"/>
            <a:chOff x="1837356" y="2211757"/>
            <a:chExt cx="1110654" cy="1110191"/>
          </a:xfrm>
        </p:grpSpPr>
        <p:sp>
          <p:nvSpPr>
            <p:cNvPr id="23" name="椭圆 22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bg1"/>
                  </a:solidFill>
                  <a:latin typeface="Impact" panose="020B0806030902050204" pitchFamily="34" charset="0"/>
                  <a:cs typeface="+mn-ea"/>
                  <a:sym typeface="+mn-lt"/>
                </a:rPr>
                <a:t>01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38613" y="2005706"/>
            <a:ext cx="480933" cy="480933"/>
            <a:chOff x="1837356" y="2211757"/>
            <a:chExt cx="1110654" cy="1110191"/>
          </a:xfrm>
        </p:grpSpPr>
        <p:sp>
          <p:nvSpPr>
            <p:cNvPr id="26" name="椭圆 25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bg1"/>
                  </a:solidFill>
                  <a:latin typeface="Impact" panose="020B0806030902050204" pitchFamily="34" charset="0"/>
                  <a:cs typeface="+mn-ea"/>
                  <a:sym typeface="+mn-lt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79082" y="2808146"/>
            <a:ext cx="480933" cy="480933"/>
            <a:chOff x="1837356" y="2211757"/>
            <a:chExt cx="1110654" cy="1110191"/>
          </a:xfrm>
        </p:grpSpPr>
        <p:sp>
          <p:nvSpPr>
            <p:cNvPr id="29" name="椭圆 28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bg1"/>
                  </a:solidFill>
                  <a:latin typeface="Impact" panose="020B0806030902050204" pitchFamily="34" charset="0"/>
                  <a:cs typeface="+mn-ea"/>
                  <a:sym typeface="+mn-lt"/>
                </a:rPr>
                <a:t>03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38613" y="3676679"/>
            <a:ext cx="480933" cy="480933"/>
            <a:chOff x="1837356" y="2211757"/>
            <a:chExt cx="1110654" cy="1110191"/>
          </a:xfrm>
        </p:grpSpPr>
        <p:sp>
          <p:nvSpPr>
            <p:cNvPr id="32" name="椭圆 31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bg1"/>
                  </a:solidFill>
                  <a:latin typeface="Impact" panose="020B0806030902050204" pitchFamily="34" charset="0"/>
                  <a:cs typeface="+mn-ea"/>
                  <a:sym typeface="+mn-lt"/>
                </a:rPr>
                <a:t>04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74651" y="4296209"/>
            <a:ext cx="480933" cy="480933"/>
            <a:chOff x="1837356" y="2211757"/>
            <a:chExt cx="1110654" cy="1110191"/>
          </a:xfrm>
        </p:grpSpPr>
        <p:sp>
          <p:nvSpPr>
            <p:cNvPr id="35" name="椭圆 34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bg1"/>
                  </a:solidFill>
                  <a:latin typeface="Impact" panose="020B0806030902050204" pitchFamily="34" charset="0"/>
                  <a:cs typeface="+mn-ea"/>
                  <a:sym typeface="+mn-lt"/>
                </a:rPr>
                <a:t>05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5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" dur="1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5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35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35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6" grpId="0" animBg="1"/>
          <p:bldP spid="14" grpId="0"/>
          <p:bldP spid="15" grpId="0"/>
          <p:bldP spid="18" grpId="0"/>
          <p:bldP spid="19" grpId="0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" dur="1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5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35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35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6" grpId="0" animBg="1"/>
          <p:bldP spid="14" grpId="0"/>
          <p:bldP spid="15" grpId="0"/>
          <p:bldP spid="18" grpId="0"/>
          <p:bldP spid="19" grpId="0"/>
          <p:bldP spid="2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827584" y="1374303"/>
            <a:ext cx="2268000" cy="1440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38100">
            <a:solidFill>
              <a:schemeClr val="bg1">
                <a:lumMod val="85000"/>
              </a:schemeClr>
            </a:solidFill>
          </a:ln>
        </p:spPr>
        <p:txBody>
          <a:bodyPr lIns="81629" tIns="40815" rIns="81629" bIns="40815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 sz="118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3473980" y="1374303"/>
            <a:ext cx="2268000" cy="144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1">
                <a:lumMod val="85000"/>
              </a:schemeClr>
            </a:solidFill>
          </a:ln>
        </p:spPr>
        <p:txBody>
          <a:bodyPr lIns="81629" tIns="40815" rIns="81629" bIns="40815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 sz="118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6120376" y="1374303"/>
            <a:ext cx="2268000" cy="1440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bg1">
                <a:lumMod val="85000"/>
              </a:schemeClr>
            </a:solidFill>
          </a:ln>
        </p:spPr>
        <p:txBody>
          <a:bodyPr lIns="81629" tIns="40815" rIns="81629" bIns="40815" anchor="ctr"/>
          <a:lstStyle/>
          <a:p>
            <a:pPr algn="ctr"/>
            <a:endParaRPr lang="zh-CN" altLang="en-US" sz="118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46648" y="3003862"/>
            <a:ext cx="2268000" cy="576000"/>
            <a:chOff x="1187784" y="3003862"/>
            <a:chExt cx="1440000" cy="576000"/>
          </a:xfrm>
        </p:grpSpPr>
        <p:sp>
          <p:nvSpPr>
            <p:cNvPr id="19" name="椭圆 11"/>
            <p:cNvSpPr/>
            <p:nvPr/>
          </p:nvSpPr>
          <p:spPr>
            <a:xfrm>
              <a:off x="1187784" y="3003862"/>
              <a:ext cx="1440000" cy="576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1241784" y="3057862"/>
              <a:ext cx="1332000" cy="46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lIns="0" tIns="40815" rIns="0" bIns="40815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b="1" dirty="0" smtClea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en-US" altLang="zh-CN" sz="1400" b="1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72840" y="3003862"/>
            <a:ext cx="2268000" cy="576000"/>
            <a:chOff x="2990057" y="3003862"/>
            <a:chExt cx="1440000" cy="576000"/>
          </a:xfrm>
        </p:grpSpPr>
        <p:sp>
          <p:nvSpPr>
            <p:cNvPr id="20" name="椭圆 11"/>
            <p:cNvSpPr/>
            <p:nvPr/>
          </p:nvSpPr>
          <p:spPr>
            <a:xfrm>
              <a:off x="2990057" y="3003862"/>
              <a:ext cx="1440000" cy="576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3044057" y="3057862"/>
              <a:ext cx="1332000" cy="46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lIns="0" tIns="40815" rIns="0" bIns="40815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en-US" altLang="zh-CN" sz="14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9033" y="3003862"/>
            <a:ext cx="2268000" cy="576000"/>
            <a:chOff x="4746520" y="3003862"/>
            <a:chExt cx="1440000" cy="576000"/>
          </a:xfrm>
        </p:grpSpPr>
        <p:sp>
          <p:nvSpPr>
            <p:cNvPr id="21" name="椭圆 11"/>
            <p:cNvSpPr/>
            <p:nvPr/>
          </p:nvSpPr>
          <p:spPr>
            <a:xfrm>
              <a:off x="4746520" y="3003862"/>
              <a:ext cx="1440000" cy="576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4800520" y="3057862"/>
              <a:ext cx="1332000" cy="46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lIns="0" tIns="40815" rIns="0" bIns="40815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en-US" altLang="zh-CN" sz="14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XXXXX</a:t>
            </a:r>
            <a:endParaRPr lang="en-US" altLang="zh-CN" dirty="0"/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846648" y="3701231"/>
            <a:ext cx="2124000" cy="78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3472840" y="3701231"/>
            <a:ext cx="2124000" cy="78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6099033" y="3701231"/>
            <a:ext cx="2124000" cy="78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7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2959061" y="1353767"/>
            <a:ext cx="2765101" cy="2765101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698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标题文字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899592" y="2050687"/>
            <a:ext cx="1423450" cy="14234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1001717" y="2577746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标题文字</a:t>
            </a:r>
            <a:endParaRPr lang="zh-CN" altLang="en-US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419913" y="2069450"/>
            <a:ext cx="1752111" cy="1400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……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Half Frame 12"/>
          <p:cNvSpPr/>
          <p:nvPr/>
        </p:nvSpPr>
        <p:spPr>
          <a:xfrm rot="8097294">
            <a:off x="2356701" y="2569527"/>
            <a:ext cx="360168" cy="395798"/>
          </a:xfrm>
          <a:prstGeom prst="halfFrame">
            <a:avLst/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6" name="组合 45"/>
          <p:cNvGrpSpPr/>
          <p:nvPr/>
        </p:nvGrpSpPr>
        <p:grpSpPr>
          <a:xfrm>
            <a:off x="4962595" y="1347631"/>
            <a:ext cx="689527" cy="689527"/>
            <a:chOff x="466878" y="1023579"/>
            <a:chExt cx="829228" cy="829228"/>
          </a:xfrm>
        </p:grpSpPr>
        <p:sp>
          <p:nvSpPr>
            <p:cNvPr id="44" name="椭圆 43"/>
            <p:cNvSpPr/>
            <p:nvPr/>
          </p:nvSpPr>
          <p:spPr>
            <a:xfrm>
              <a:off x="466878" y="1023579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580885" y="1137579"/>
              <a:ext cx="601237" cy="601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2000" dirty="0" smtClean="0">
                  <a:latin typeface="Impact" panose="020B0806030902050204" pitchFamily="34" charset="0"/>
                </a:rPr>
                <a:t>01</a:t>
              </a:r>
              <a:endParaRPr lang="zh-CN" altLang="en-US" sz="40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394644" y="2442314"/>
            <a:ext cx="689527" cy="689527"/>
            <a:chOff x="466878" y="1023579"/>
            <a:chExt cx="829228" cy="829228"/>
          </a:xfrm>
        </p:grpSpPr>
        <p:sp>
          <p:nvSpPr>
            <p:cNvPr id="48" name="椭圆 47"/>
            <p:cNvSpPr/>
            <p:nvPr/>
          </p:nvSpPr>
          <p:spPr>
            <a:xfrm>
              <a:off x="466878" y="1023579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580885" y="1137579"/>
              <a:ext cx="601237" cy="601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2000" dirty="0" smtClean="0">
                  <a:latin typeface="Impact" panose="020B0806030902050204" pitchFamily="34" charset="0"/>
                </a:rPr>
                <a:t>02</a:t>
              </a:r>
              <a:endParaRPr lang="zh-CN" altLang="en-US" sz="40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962595" y="3536996"/>
            <a:ext cx="689527" cy="689527"/>
            <a:chOff x="466878" y="1023579"/>
            <a:chExt cx="829228" cy="829228"/>
          </a:xfrm>
        </p:grpSpPr>
        <p:sp>
          <p:nvSpPr>
            <p:cNvPr id="51" name="椭圆 50"/>
            <p:cNvSpPr/>
            <p:nvPr/>
          </p:nvSpPr>
          <p:spPr>
            <a:xfrm>
              <a:off x="466878" y="1023579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580885" y="1137579"/>
              <a:ext cx="601237" cy="601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2000" dirty="0" smtClean="0">
                  <a:latin typeface="Impact" panose="020B0806030902050204" pitchFamily="34" charset="0"/>
                </a:rPr>
                <a:t>03</a:t>
              </a:r>
              <a:endParaRPr lang="zh-CN" altLang="en-US" sz="4000" dirty="0">
                <a:latin typeface="Impact" panose="020B0806030902050204" pitchFamily="34" charset="0"/>
              </a:endParaRPr>
            </a:p>
          </p:txBody>
        </p:sp>
      </p:grpSp>
      <p:sp>
        <p:nvSpPr>
          <p:cNvPr id="53" name="MH_Text_1"/>
          <p:cNvSpPr/>
          <p:nvPr>
            <p:custDataLst>
              <p:tags r:id="rId1"/>
            </p:custDataLst>
          </p:nvPr>
        </p:nvSpPr>
        <p:spPr>
          <a:xfrm>
            <a:off x="5796136" y="1431910"/>
            <a:ext cx="2650698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输入标题文字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MH_Text_1"/>
          <p:cNvSpPr/>
          <p:nvPr>
            <p:custDataLst>
              <p:tags r:id="rId2"/>
            </p:custDataLst>
          </p:nvPr>
        </p:nvSpPr>
        <p:spPr>
          <a:xfrm>
            <a:off x="5796136" y="1707654"/>
            <a:ext cx="2196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，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MH_Text_1"/>
          <p:cNvSpPr/>
          <p:nvPr>
            <p:custDataLst>
              <p:tags r:id="rId3"/>
            </p:custDataLst>
          </p:nvPr>
        </p:nvSpPr>
        <p:spPr>
          <a:xfrm>
            <a:off x="6228184" y="2548035"/>
            <a:ext cx="2376264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输入标题文字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MH_Text_1"/>
          <p:cNvSpPr/>
          <p:nvPr>
            <p:custDataLst>
              <p:tags r:id="rId4"/>
            </p:custDataLst>
          </p:nvPr>
        </p:nvSpPr>
        <p:spPr>
          <a:xfrm>
            <a:off x="6228184" y="2823778"/>
            <a:ext cx="2196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 lvl="0"/>
            <a:r>
              <a:rPr lang="zh-CN" altLang="en-US" sz="10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您的内容打在这里，或者通过复制您的文本后，在此框中选择粘贴，</a:t>
            </a:r>
            <a:endParaRPr lang="zh-CN" altLang="en-US" sz="10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7" name="MH_Text_1"/>
          <p:cNvSpPr/>
          <p:nvPr>
            <p:custDataLst>
              <p:tags r:id="rId5"/>
            </p:custDataLst>
          </p:nvPr>
        </p:nvSpPr>
        <p:spPr>
          <a:xfrm>
            <a:off x="5796136" y="3664159"/>
            <a:ext cx="2376264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输入标题文字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MH_Text_1"/>
          <p:cNvSpPr/>
          <p:nvPr>
            <p:custDataLst>
              <p:tags r:id="rId6"/>
            </p:custDataLst>
          </p:nvPr>
        </p:nvSpPr>
        <p:spPr>
          <a:xfrm>
            <a:off x="5796136" y="3939902"/>
            <a:ext cx="2196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 lvl="0"/>
            <a:r>
              <a:rPr lang="zh-CN" altLang="en-US" sz="10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您的内容打在这里，或者通过复制您的文本后，在此框中选择粘贴，</a:t>
            </a:r>
            <a:endParaRPr lang="zh-CN" altLang="en-US" sz="10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9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3" accel="52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1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1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1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1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9" dur="1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0" dur="1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4" grpId="0" animBg="1"/>
          <p:bldP spid="17" grpId="0"/>
          <p:bldP spid="21" grpId="0"/>
          <p:bldP spid="53" grpId="0"/>
          <p:bldP spid="54" grpId="0"/>
          <p:bldP spid="55" grpId="0"/>
          <p:bldP spid="56" grpId="0"/>
          <p:bldP spid="57" grpId="0"/>
          <p:bldP spid="5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3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4" grpId="0" animBg="1"/>
          <p:bldP spid="17" grpId="0"/>
          <p:bldP spid="21" grpId="0"/>
          <p:bldP spid="53" grpId="0"/>
          <p:bldP spid="54" grpId="0"/>
          <p:bldP spid="55" grpId="0"/>
          <p:bldP spid="56" grpId="0"/>
          <p:bldP spid="57" grpId="0"/>
          <p:bldP spid="58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57205" y="1023734"/>
            <a:ext cx="6586815" cy="1404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931790"/>
            <a:ext cx="4284268" cy="1404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491630"/>
            <a:ext cx="7959928" cy="2268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059832" y="1997469"/>
            <a:ext cx="14630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XXXX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2291" y="2716718"/>
            <a:ext cx="1027882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8618" y="2716718"/>
            <a:ext cx="985236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2291" y="2932866"/>
            <a:ext cx="1027882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8618" y="2932866"/>
            <a:ext cx="985236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2298" y="2716718"/>
            <a:ext cx="985236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2298" y="2932866"/>
            <a:ext cx="985236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53859" y="1984635"/>
            <a:ext cx="1303346" cy="1303346"/>
            <a:chOff x="1253859" y="1984635"/>
            <a:chExt cx="1303346" cy="1303346"/>
          </a:xfrm>
        </p:grpSpPr>
        <p:grpSp>
          <p:nvGrpSpPr>
            <p:cNvPr id="19" name="组合 18"/>
            <p:cNvGrpSpPr/>
            <p:nvPr/>
          </p:nvGrpSpPr>
          <p:grpSpPr>
            <a:xfrm>
              <a:off x="1253859" y="1984635"/>
              <a:ext cx="1303346" cy="1303346"/>
              <a:chOff x="6775328" y="630868"/>
              <a:chExt cx="1652852" cy="165285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6775328" y="630868"/>
                <a:ext cx="1652852" cy="1652852"/>
              </a:xfrm>
              <a:prstGeom prst="ellipse">
                <a:avLst/>
              </a:prstGeom>
              <a:gradFill flip="none" rotWithShape="1">
                <a:gsLst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18900000" scaled="0"/>
                <a:tileRect/>
              </a:gradFill>
              <a:ln w="5397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 bwMode="auto">
              <a:xfrm>
                <a:off x="6959915" y="815455"/>
                <a:ext cx="1283679" cy="12836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76200" dist="101600" dir="180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71" tIns="34285" rIns="68571" bIns="34285" numCol="1" spcCol="0" rtlCol="0" fromWordArt="0" anchor="ctr" anchorCtr="0" forceAA="0" compatLnSpc="1">
                <a:noAutofit/>
              </a:bodyPr>
              <a:lstStyle/>
              <a:p>
                <a:pPr algn="ctr" defTabSz="685800"/>
                <a:endParaRPr lang="en-US" sz="2100" b="1"/>
              </a:p>
            </p:txBody>
          </p:sp>
        </p:grpSp>
        <p:sp>
          <p:nvSpPr>
            <p:cNvPr id="21" name="KSO_Shape"/>
            <p:cNvSpPr/>
            <p:nvPr/>
          </p:nvSpPr>
          <p:spPr bwMode="auto">
            <a:xfrm>
              <a:off x="1707532" y="2373630"/>
              <a:ext cx="396000" cy="504000"/>
            </a:xfrm>
            <a:custGeom>
              <a:avLst/>
              <a:gdLst>
                <a:gd name="T0" fmla="*/ 2147483646 w 5278"/>
                <a:gd name="T1" fmla="*/ 2147483646 h 6863"/>
                <a:gd name="T2" fmla="*/ 2147483646 w 5278"/>
                <a:gd name="T3" fmla="*/ 2147483646 h 6863"/>
                <a:gd name="T4" fmla="*/ 2147483646 w 5278"/>
                <a:gd name="T5" fmla="*/ 2147483646 h 6863"/>
                <a:gd name="T6" fmla="*/ 2147483646 w 5278"/>
                <a:gd name="T7" fmla="*/ 2147483646 h 6863"/>
                <a:gd name="T8" fmla="*/ 2147483646 w 5278"/>
                <a:gd name="T9" fmla="*/ 2147483646 h 6863"/>
                <a:gd name="T10" fmla="*/ 2147483646 w 5278"/>
                <a:gd name="T11" fmla="*/ 2147483646 h 6863"/>
                <a:gd name="T12" fmla="*/ 2147483646 w 5278"/>
                <a:gd name="T13" fmla="*/ 2147483646 h 6863"/>
                <a:gd name="T14" fmla="*/ 2147483646 w 5278"/>
                <a:gd name="T15" fmla="*/ 2147483646 h 6863"/>
                <a:gd name="T16" fmla="*/ 2147483646 w 5278"/>
                <a:gd name="T17" fmla="*/ 2147483646 h 6863"/>
                <a:gd name="T18" fmla="*/ 2147483646 w 5278"/>
                <a:gd name="T19" fmla="*/ 2147483646 h 6863"/>
                <a:gd name="T20" fmla="*/ 2147483646 w 5278"/>
                <a:gd name="T21" fmla="*/ 2147483646 h 6863"/>
                <a:gd name="T22" fmla="*/ 2147483646 w 5278"/>
                <a:gd name="T23" fmla="*/ 2147483646 h 6863"/>
                <a:gd name="T24" fmla="*/ 2147483646 w 5278"/>
                <a:gd name="T25" fmla="*/ 2147483646 h 6863"/>
                <a:gd name="T26" fmla="*/ 2147483646 w 5278"/>
                <a:gd name="T27" fmla="*/ 2147483646 h 6863"/>
                <a:gd name="T28" fmla="*/ 2147483646 w 5278"/>
                <a:gd name="T29" fmla="*/ 2147483646 h 6863"/>
                <a:gd name="T30" fmla="*/ 2147483646 w 5278"/>
                <a:gd name="T31" fmla="*/ 2147483646 h 6863"/>
                <a:gd name="T32" fmla="*/ 2147483646 w 5278"/>
                <a:gd name="T33" fmla="*/ 2147483646 h 6863"/>
                <a:gd name="T34" fmla="*/ 2147483646 w 5278"/>
                <a:gd name="T35" fmla="*/ 2147483646 h 6863"/>
                <a:gd name="T36" fmla="*/ 2147483646 w 5278"/>
                <a:gd name="T37" fmla="*/ 2147483646 h 6863"/>
                <a:gd name="T38" fmla="*/ 2147483646 w 5278"/>
                <a:gd name="T39" fmla="*/ 2147483646 h 6863"/>
                <a:gd name="T40" fmla="*/ 2147483646 w 5278"/>
                <a:gd name="T41" fmla="*/ 2147483646 h 6863"/>
                <a:gd name="T42" fmla="*/ 2147483646 w 5278"/>
                <a:gd name="T43" fmla="*/ 2147483646 h 6863"/>
                <a:gd name="T44" fmla="*/ 2147483646 w 5278"/>
                <a:gd name="T45" fmla="*/ 2147483646 h 6863"/>
                <a:gd name="T46" fmla="*/ 2147483646 w 5278"/>
                <a:gd name="T47" fmla="*/ 2147483646 h 6863"/>
                <a:gd name="T48" fmla="*/ 2147483646 w 5278"/>
                <a:gd name="T49" fmla="*/ 2147483646 h 6863"/>
                <a:gd name="T50" fmla="*/ 2147483646 w 5278"/>
                <a:gd name="T51" fmla="*/ 2147483646 h 6863"/>
                <a:gd name="T52" fmla="*/ 2147483646 w 5278"/>
                <a:gd name="T53" fmla="*/ 2147483646 h 6863"/>
                <a:gd name="T54" fmla="*/ 2147483646 w 5278"/>
                <a:gd name="T55" fmla="*/ 2147483646 h 6863"/>
                <a:gd name="T56" fmla="*/ 2147483646 w 5278"/>
                <a:gd name="T57" fmla="*/ 2147483646 h 6863"/>
                <a:gd name="T58" fmla="*/ 2147483646 w 5278"/>
                <a:gd name="T59" fmla="*/ 2147483646 h 6863"/>
                <a:gd name="T60" fmla="*/ 2147483646 w 5278"/>
                <a:gd name="T61" fmla="*/ 2147483646 h 6863"/>
                <a:gd name="T62" fmla="*/ 2147483646 w 5278"/>
                <a:gd name="T63" fmla="*/ 2147483646 h 6863"/>
                <a:gd name="T64" fmla="*/ 2147483646 w 5278"/>
                <a:gd name="T65" fmla="*/ 2147483646 h 6863"/>
                <a:gd name="T66" fmla="*/ 2147483646 w 5278"/>
                <a:gd name="T67" fmla="*/ 2147483646 h 6863"/>
                <a:gd name="T68" fmla="*/ 2147483646 w 5278"/>
                <a:gd name="T69" fmla="*/ 2147483646 h 6863"/>
                <a:gd name="T70" fmla="*/ 2147483646 w 5278"/>
                <a:gd name="T71" fmla="*/ 2147483646 h 6863"/>
                <a:gd name="T72" fmla="*/ 2147483646 w 5278"/>
                <a:gd name="T73" fmla="*/ 2147483646 h 6863"/>
                <a:gd name="T74" fmla="*/ 2147483646 w 5278"/>
                <a:gd name="T75" fmla="*/ 2147483646 h 6863"/>
                <a:gd name="T76" fmla="*/ 2147483646 w 5278"/>
                <a:gd name="T77" fmla="*/ 2147483646 h 6863"/>
                <a:gd name="T78" fmla="*/ 2147483646 w 5278"/>
                <a:gd name="T79" fmla="*/ 2147483646 h 6863"/>
                <a:gd name="T80" fmla="*/ 2147483646 w 5278"/>
                <a:gd name="T81" fmla="*/ 2147483646 h 6863"/>
                <a:gd name="T82" fmla="*/ 2147483646 w 5278"/>
                <a:gd name="T83" fmla="*/ 2147483646 h 6863"/>
                <a:gd name="T84" fmla="*/ 0 w 5278"/>
                <a:gd name="T85" fmla="*/ 2147483646 h 6863"/>
                <a:gd name="T86" fmla="*/ 2147483646 w 5278"/>
                <a:gd name="T87" fmla="*/ 2147483646 h 6863"/>
                <a:gd name="T88" fmla="*/ 2147483646 w 5278"/>
                <a:gd name="T89" fmla="*/ 2147483646 h 6863"/>
                <a:gd name="T90" fmla="*/ 2147483646 w 5278"/>
                <a:gd name="T91" fmla="*/ 2147483646 h 6863"/>
                <a:gd name="T92" fmla="*/ 2147483646 w 5278"/>
                <a:gd name="T93" fmla="*/ 2147483646 h 6863"/>
                <a:gd name="T94" fmla="*/ 2147483646 w 5278"/>
                <a:gd name="T95" fmla="*/ 2147483646 h 6863"/>
                <a:gd name="T96" fmla="*/ 2147483646 w 5278"/>
                <a:gd name="T97" fmla="*/ 1347340187 h 6863"/>
                <a:gd name="T98" fmla="*/ 2147483646 w 5278"/>
                <a:gd name="T99" fmla="*/ 513294381 h 6863"/>
                <a:gd name="T100" fmla="*/ 2147483646 w 5278"/>
                <a:gd name="T101" fmla="*/ 42761601 h 6863"/>
                <a:gd name="T102" fmla="*/ 2147483646 w 5278"/>
                <a:gd name="T103" fmla="*/ 21419384 h 6863"/>
                <a:gd name="T104" fmla="*/ 2147483646 w 5278"/>
                <a:gd name="T105" fmla="*/ 363589915 h 6863"/>
                <a:gd name="T106" fmla="*/ 2147483646 w 5278"/>
                <a:gd name="T107" fmla="*/ 1133454737 h 6863"/>
                <a:gd name="T108" fmla="*/ 2147483646 w 5278"/>
                <a:gd name="T109" fmla="*/ 2147483646 h 6863"/>
                <a:gd name="T110" fmla="*/ 2147483646 w 5278"/>
                <a:gd name="T111" fmla="*/ 2147483646 h 6863"/>
                <a:gd name="T112" fmla="*/ 2147483646 w 5278"/>
                <a:gd name="T113" fmla="*/ 2147483646 h 6863"/>
                <a:gd name="T114" fmla="*/ 2147483646 w 5278"/>
                <a:gd name="T115" fmla="*/ 2147483646 h 6863"/>
                <a:gd name="T116" fmla="*/ 2147483646 w 5278"/>
                <a:gd name="T117" fmla="*/ 2147483646 h 6863"/>
                <a:gd name="T118" fmla="*/ 2147483646 w 5278"/>
                <a:gd name="T119" fmla="*/ 2147483646 h 68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78" h="6863">
                  <a:moveTo>
                    <a:pt x="4046" y="5103"/>
                  </a:moveTo>
                  <a:lnTo>
                    <a:pt x="1054" y="5103"/>
                  </a:lnTo>
                  <a:lnTo>
                    <a:pt x="1054" y="4927"/>
                  </a:lnTo>
                  <a:lnTo>
                    <a:pt x="4046" y="4927"/>
                  </a:lnTo>
                  <a:lnTo>
                    <a:pt x="4046" y="5103"/>
                  </a:lnTo>
                  <a:close/>
                  <a:moveTo>
                    <a:pt x="2814" y="4575"/>
                  </a:moveTo>
                  <a:lnTo>
                    <a:pt x="1054" y="4575"/>
                  </a:lnTo>
                  <a:lnTo>
                    <a:pt x="1054" y="4399"/>
                  </a:lnTo>
                  <a:lnTo>
                    <a:pt x="2814" y="4399"/>
                  </a:lnTo>
                  <a:lnTo>
                    <a:pt x="2814" y="4575"/>
                  </a:lnTo>
                  <a:close/>
                  <a:moveTo>
                    <a:pt x="3342" y="4047"/>
                  </a:moveTo>
                  <a:lnTo>
                    <a:pt x="1054" y="4047"/>
                  </a:lnTo>
                  <a:lnTo>
                    <a:pt x="1054" y="3872"/>
                  </a:lnTo>
                  <a:lnTo>
                    <a:pt x="3342" y="3872"/>
                  </a:lnTo>
                  <a:lnTo>
                    <a:pt x="3342" y="4047"/>
                  </a:lnTo>
                  <a:close/>
                  <a:moveTo>
                    <a:pt x="4222" y="3520"/>
                  </a:moveTo>
                  <a:lnTo>
                    <a:pt x="1054" y="3520"/>
                  </a:lnTo>
                  <a:lnTo>
                    <a:pt x="1054" y="3344"/>
                  </a:lnTo>
                  <a:lnTo>
                    <a:pt x="4222" y="3344"/>
                  </a:lnTo>
                  <a:lnTo>
                    <a:pt x="4222" y="3520"/>
                  </a:lnTo>
                  <a:close/>
                  <a:moveTo>
                    <a:pt x="2814" y="2992"/>
                  </a:moveTo>
                  <a:lnTo>
                    <a:pt x="1054" y="2992"/>
                  </a:lnTo>
                  <a:lnTo>
                    <a:pt x="1054" y="2816"/>
                  </a:lnTo>
                  <a:lnTo>
                    <a:pt x="2814" y="2816"/>
                  </a:lnTo>
                  <a:lnTo>
                    <a:pt x="2814" y="2992"/>
                  </a:lnTo>
                  <a:close/>
                  <a:moveTo>
                    <a:pt x="4750" y="1056"/>
                  </a:moveTo>
                  <a:lnTo>
                    <a:pt x="3518" y="1056"/>
                  </a:lnTo>
                  <a:lnTo>
                    <a:pt x="3620" y="1362"/>
                  </a:lnTo>
                  <a:lnTo>
                    <a:pt x="3664" y="1373"/>
                  </a:lnTo>
                  <a:lnTo>
                    <a:pt x="3707" y="1385"/>
                  </a:lnTo>
                  <a:lnTo>
                    <a:pt x="3747" y="1397"/>
                  </a:lnTo>
                  <a:lnTo>
                    <a:pt x="3785" y="1412"/>
                  </a:lnTo>
                  <a:lnTo>
                    <a:pt x="3822" y="1426"/>
                  </a:lnTo>
                  <a:lnTo>
                    <a:pt x="3856" y="1441"/>
                  </a:lnTo>
                  <a:lnTo>
                    <a:pt x="3888" y="1458"/>
                  </a:lnTo>
                  <a:lnTo>
                    <a:pt x="3919" y="1476"/>
                  </a:lnTo>
                  <a:lnTo>
                    <a:pt x="3948" y="1494"/>
                  </a:lnTo>
                  <a:lnTo>
                    <a:pt x="3976" y="1513"/>
                  </a:lnTo>
                  <a:lnTo>
                    <a:pt x="4001" y="1534"/>
                  </a:lnTo>
                  <a:lnTo>
                    <a:pt x="4025" y="1555"/>
                  </a:lnTo>
                  <a:lnTo>
                    <a:pt x="4046" y="1577"/>
                  </a:lnTo>
                  <a:lnTo>
                    <a:pt x="4067" y="1599"/>
                  </a:lnTo>
                  <a:lnTo>
                    <a:pt x="4086" y="1622"/>
                  </a:lnTo>
                  <a:lnTo>
                    <a:pt x="4104" y="1646"/>
                  </a:lnTo>
                  <a:lnTo>
                    <a:pt x="4119" y="1671"/>
                  </a:lnTo>
                  <a:lnTo>
                    <a:pt x="4134" y="1696"/>
                  </a:lnTo>
                  <a:lnTo>
                    <a:pt x="4148" y="1723"/>
                  </a:lnTo>
                  <a:lnTo>
                    <a:pt x="4160" y="1749"/>
                  </a:lnTo>
                  <a:lnTo>
                    <a:pt x="4171" y="1777"/>
                  </a:lnTo>
                  <a:lnTo>
                    <a:pt x="4180" y="1805"/>
                  </a:lnTo>
                  <a:lnTo>
                    <a:pt x="4189" y="1834"/>
                  </a:lnTo>
                  <a:lnTo>
                    <a:pt x="4196" y="1863"/>
                  </a:lnTo>
                  <a:lnTo>
                    <a:pt x="4203" y="1892"/>
                  </a:lnTo>
                  <a:lnTo>
                    <a:pt x="4208" y="1923"/>
                  </a:lnTo>
                  <a:lnTo>
                    <a:pt x="4213" y="1953"/>
                  </a:lnTo>
                  <a:lnTo>
                    <a:pt x="4216" y="1984"/>
                  </a:lnTo>
                  <a:lnTo>
                    <a:pt x="4219" y="2015"/>
                  </a:lnTo>
                  <a:lnTo>
                    <a:pt x="4221" y="2047"/>
                  </a:lnTo>
                  <a:lnTo>
                    <a:pt x="4222" y="2078"/>
                  </a:lnTo>
                  <a:lnTo>
                    <a:pt x="4222" y="2111"/>
                  </a:lnTo>
                  <a:lnTo>
                    <a:pt x="1054" y="2111"/>
                  </a:lnTo>
                  <a:lnTo>
                    <a:pt x="1056" y="2081"/>
                  </a:lnTo>
                  <a:lnTo>
                    <a:pt x="1057" y="2050"/>
                  </a:lnTo>
                  <a:lnTo>
                    <a:pt x="1058" y="2020"/>
                  </a:lnTo>
                  <a:lnTo>
                    <a:pt x="1062" y="1990"/>
                  </a:lnTo>
                  <a:lnTo>
                    <a:pt x="1065" y="1960"/>
                  </a:lnTo>
                  <a:lnTo>
                    <a:pt x="1070" y="1931"/>
                  </a:lnTo>
                  <a:lnTo>
                    <a:pt x="1076" y="1902"/>
                  </a:lnTo>
                  <a:lnTo>
                    <a:pt x="1083" y="1874"/>
                  </a:lnTo>
                  <a:lnTo>
                    <a:pt x="1092" y="1846"/>
                  </a:lnTo>
                  <a:lnTo>
                    <a:pt x="1101" y="1819"/>
                  </a:lnTo>
                  <a:lnTo>
                    <a:pt x="1111" y="1792"/>
                  </a:lnTo>
                  <a:lnTo>
                    <a:pt x="1123" y="1766"/>
                  </a:lnTo>
                  <a:lnTo>
                    <a:pt x="1135" y="1740"/>
                  </a:lnTo>
                  <a:lnTo>
                    <a:pt x="1149" y="1714"/>
                  </a:lnTo>
                  <a:lnTo>
                    <a:pt x="1165" y="1690"/>
                  </a:lnTo>
                  <a:lnTo>
                    <a:pt x="1180" y="1665"/>
                  </a:lnTo>
                  <a:lnTo>
                    <a:pt x="1198" y="1643"/>
                  </a:lnTo>
                  <a:lnTo>
                    <a:pt x="1217" y="1620"/>
                  </a:lnTo>
                  <a:lnTo>
                    <a:pt x="1239" y="1597"/>
                  </a:lnTo>
                  <a:lnTo>
                    <a:pt x="1260" y="1576"/>
                  </a:lnTo>
                  <a:lnTo>
                    <a:pt x="1284" y="1555"/>
                  </a:lnTo>
                  <a:lnTo>
                    <a:pt x="1309" y="1535"/>
                  </a:lnTo>
                  <a:lnTo>
                    <a:pt x="1336" y="1516"/>
                  </a:lnTo>
                  <a:lnTo>
                    <a:pt x="1363" y="1498"/>
                  </a:lnTo>
                  <a:lnTo>
                    <a:pt x="1393" y="1480"/>
                  </a:lnTo>
                  <a:lnTo>
                    <a:pt x="1426" y="1463"/>
                  </a:lnTo>
                  <a:lnTo>
                    <a:pt x="1458" y="1447"/>
                  </a:lnTo>
                  <a:lnTo>
                    <a:pt x="1493" y="1432"/>
                  </a:lnTo>
                  <a:lnTo>
                    <a:pt x="1530" y="1418"/>
                  </a:lnTo>
                  <a:lnTo>
                    <a:pt x="1568" y="1404"/>
                  </a:lnTo>
                  <a:lnTo>
                    <a:pt x="1609" y="1392"/>
                  </a:lnTo>
                  <a:lnTo>
                    <a:pt x="1651" y="1380"/>
                  </a:lnTo>
                  <a:lnTo>
                    <a:pt x="1758" y="1056"/>
                  </a:lnTo>
                  <a:lnTo>
                    <a:pt x="526" y="1056"/>
                  </a:lnTo>
                  <a:lnTo>
                    <a:pt x="526" y="6335"/>
                  </a:lnTo>
                  <a:lnTo>
                    <a:pt x="4750" y="6335"/>
                  </a:lnTo>
                  <a:lnTo>
                    <a:pt x="4750" y="1056"/>
                  </a:lnTo>
                  <a:close/>
                  <a:moveTo>
                    <a:pt x="2638" y="265"/>
                  </a:moveTo>
                  <a:lnTo>
                    <a:pt x="2638" y="265"/>
                  </a:lnTo>
                  <a:lnTo>
                    <a:pt x="2611" y="266"/>
                  </a:lnTo>
                  <a:lnTo>
                    <a:pt x="2584" y="269"/>
                  </a:lnTo>
                  <a:lnTo>
                    <a:pt x="2559" y="275"/>
                  </a:lnTo>
                  <a:lnTo>
                    <a:pt x="2535" y="285"/>
                  </a:lnTo>
                  <a:lnTo>
                    <a:pt x="2513" y="296"/>
                  </a:lnTo>
                  <a:lnTo>
                    <a:pt x="2491" y="309"/>
                  </a:lnTo>
                  <a:lnTo>
                    <a:pt x="2471" y="324"/>
                  </a:lnTo>
                  <a:lnTo>
                    <a:pt x="2452" y="341"/>
                  </a:lnTo>
                  <a:lnTo>
                    <a:pt x="2435" y="360"/>
                  </a:lnTo>
                  <a:lnTo>
                    <a:pt x="2419" y="381"/>
                  </a:lnTo>
                  <a:lnTo>
                    <a:pt x="2406" y="402"/>
                  </a:lnTo>
                  <a:lnTo>
                    <a:pt x="2395" y="425"/>
                  </a:lnTo>
                  <a:lnTo>
                    <a:pt x="2386" y="449"/>
                  </a:lnTo>
                  <a:lnTo>
                    <a:pt x="2380" y="474"/>
                  </a:lnTo>
                  <a:lnTo>
                    <a:pt x="2375" y="500"/>
                  </a:lnTo>
                  <a:lnTo>
                    <a:pt x="2374" y="528"/>
                  </a:lnTo>
                  <a:lnTo>
                    <a:pt x="2375" y="554"/>
                  </a:lnTo>
                  <a:lnTo>
                    <a:pt x="2380" y="581"/>
                  </a:lnTo>
                  <a:lnTo>
                    <a:pt x="2386" y="606"/>
                  </a:lnTo>
                  <a:lnTo>
                    <a:pt x="2395" y="631"/>
                  </a:lnTo>
                  <a:lnTo>
                    <a:pt x="2406" y="654"/>
                  </a:lnTo>
                  <a:lnTo>
                    <a:pt x="2419" y="675"/>
                  </a:lnTo>
                  <a:lnTo>
                    <a:pt x="2435" y="696"/>
                  </a:lnTo>
                  <a:lnTo>
                    <a:pt x="2452" y="715"/>
                  </a:lnTo>
                  <a:lnTo>
                    <a:pt x="2471" y="732"/>
                  </a:lnTo>
                  <a:lnTo>
                    <a:pt x="2491" y="747"/>
                  </a:lnTo>
                  <a:lnTo>
                    <a:pt x="2513" y="760"/>
                  </a:lnTo>
                  <a:lnTo>
                    <a:pt x="2535" y="771"/>
                  </a:lnTo>
                  <a:lnTo>
                    <a:pt x="2559" y="779"/>
                  </a:lnTo>
                  <a:lnTo>
                    <a:pt x="2584" y="787"/>
                  </a:lnTo>
                  <a:lnTo>
                    <a:pt x="2611" y="790"/>
                  </a:lnTo>
                  <a:lnTo>
                    <a:pt x="2638" y="791"/>
                  </a:lnTo>
                  <a:lnTo>
                    <a:pt x="2665" y="790"/>
                  </a:lnTo>
                  <a:lnTo>
                    <a:pt x="2691" y="787"/>
                  </a:lnTo>
                  <a:lnTo>
                    <a:pt x="2716" y="779"/>
                  </a:lnTo>
                  <a:lnTo>
                    <a:pt x="2741" y="771"/>
                  </a:lnTo>
                  <a:lnTo>
                    <a:pt x="2764" y="760"/>
                  </a:lnTo>
                  <a:lnTo>
                    <a:pt x="2786" y="747"/>
                  </a:lnTo>
                  <a:lnTo>
                    <a:pt x="2806" y="732"/>
                  </a:lnTo>
                  <a:lnTo>
                    <a:pt x="2825" y="715"/>
                  </a:lnTo>
                  <a:lnTo>
                    <a:pt x="2842" y="696"/>
                  </a:lnTo>
                  <a:lnTo>
                    <a:pt x="2857" y="675"/>
                  </a:lnTo>
                  <a:lnTo>
                    <a:pt x="2871" y="654"/>
                  </a:lnTo>
                  <a:lnTo>
                    <a:pt x="2881" y="631"/>
                  </a:lnTo>
                  <a:lnTo>
                    <a:pt x="2890" y="606"/>
                  </a:lnTo>
                  <a:lnTo>
                    <a:pt x="2897" y="581"/>
                  </a:lnTo>
                  <a:lnTo>
                    <a:pt x="2900" y="554"/>
                  </a:lnTo>
                  <a:lnTo>
                    <a:pt x="2902" y="528"/>
                  </a:lnTo>
                  <a:lnTo>
                    <a:pt x="2900" y="500"/>
                  </a:lnTo>
                  <a:lnTo>
                    <a:pt x="2897" y="474"/>
                  </a:lnTo>
                  <a:lnTo>
                    <a:pt x="2890" y="449"/>
                  </a:lnTo>
                  <a:lnTo>
                    <a:pt x="2881" y="425"/>
                  </a:lnTo>
                  <a:lnTo>
                    <a:pt x="2871" y="402"/>
                  </a:lnTo>
                  <a:lnTo>
                    <a:pt x="2857" y="381"/>
                  </a:lnTo>
                  <a:lnTo>
                    <a:pt x="2842" y="360"/>
                  </a:lnTo>
                  <a:lnTo>
                    <a:pt x="2825" y="341"/>
                  </a:lnTo>
                  <a:lnTo>
                    <a:pt x="2806" y="324"/>
                  </a:lnTo>
                  <a:lnTo>
                    <a:pt x="2786" y="309"/>
                  </a:lnTo>
                  <a:lnTo>
                    <a:pt x="2764" y="296"/>
                  </a:lnTo>
                  <a:lnTo>
                    <a:pt x="2741" y="285"/>
                  </a:lnTo>
                  <a:lnTo>
                    <a:pt x="2716" y="275"/>
                  </a:lnTo>
                  <a:lnTo>
                    <a:pt x="2691" y="269"/>
                  </a:lnTo>
                  <a:lnTo>
                    <a:pt x="2665" y="266"/>
                  </a:lnTo>
                  <a:lnTo>
                    <a:pt x="2638" y="265"/>
                  </a:lnTo>
                  <a:close/>
                  <a:moveTo>
                    <a:pt x="0" y="6863"/>
                  </a:moveTo>
                  <a:lnTo>
                    <a:pt x="0" y="528"/>
                  </a:lnTo>
                  <a:lnTo>
                    <a:pt x="2110" y="528"/>
                  </a:lnTo>
                  <a:lnTo>
                    <a:pt x="2110" y="500"/>
                  </a:lnTo>
                  <a:lnTo>
                    <a:pt x="2113" y="474"/>
                  </a:lnTo>
                  <a:lnTo>
                    <a:pt x="2116" y="448"/>
                  </a:lnTo>
                  <a:lnTo>
                    <a:pt x="2121" y="421"/>
                  </a:lnTo>
                  <a:lnTo>
                    <a:pt x="2127" y="396"/>
                  </a:lnTo>
                  <a:lnTo>
                    <a:pt x="2134" y="371"/>
                  </a:lnTo>
                  <a:lnTo>
                    <a:pt x="2143" y="346"/>
                  </a:lnTo>
                  <a:lnTo>
                    <a:pt x="2152" y="322"/>
                  </a:lnTo>
                  <a:lnTo>
                    <a:pt x="2162" y="299"/>
                  </a:lnTo>
                  <a:lnTo>
                    <a:pt x="2174" y="277"/>
                  </a:lnTo>
                  <a:lnTo>
                    <a:pt x="2187" y="254"/>
                  </a:lnTo>
                  <a:lnTo>
                    <a:pt x="2200" y="232"/>
                  </a:lnTo>
                  <a:lnTo>
                    <a:pt x="2216" y="212"/>
                  </a:lnTo>
                  <a:lnTo>
                    <a:pt x="2231" y="192"/>
                  </a:lnTo>
                  <a:lnTo>
                    <a:pt x="2248" y="172"/>
                  </a:lnTo>
                  <a:lnTo>
                    <a:pt x="2265" y="154"/>
                  </a:lnTo>
                  <a:lnTo>
                    <a:pt x="2283" y="136"/>
                  </a:lnTo>
                  <a:lnTo>
                    <a:pt x="2302" y="121"/>
                  </a:lnTo>
                  <a:lnTo>
                    <a:pt x="2322" y="105"/>
                  </a:lnTo>
                  <a:lnTo>
                    <a:pt x="2343" y="90"/>
                  </a:lnTo>
                  <a:lnTo>
                    <a:pt x="2364" y="77"/>
                  </a:lnTo>
                  <a:lnTo>
                    <a:pt x="2387" y="63"/>
                  </a:lnTo>
                  <a:lnTo>
                    <a:pt x="2410" y="53"/>
                  </a:lnTo>
                  <a:lnTo>
                    <a:pt x="2432" y="42"/>
                  </a:lnTo>
                  <a:lnTo>
                    <a:pt x="2456" y="32"/>
                  </a:lnTo>
                  <a:lnTo>
                    <a:pt x="2481" y="24"/>
                  </a:lnTo>
                  <a:lnTo>
                    <a:pt x="2507" y="17"/>
                  </a:lnTo>
                  <a:lnTo>
                    <a:pt x="2532" y="11"/>
                  </a:lnTo>
                  <a:lnTo>
                    <a:pt x="2558" y="6"/>
                  </a:lnTo>
                  <a:lnTo>
                    <a:pt x="2584" y="2"/>
                  </a:lnTo>
                  <a:lnTo>
                    <a:pt x="2611" y="1"/>
                  </a:lnTo>
                  <a:lnTo>
                    <a:pt x="2638" y="0"/>
                  </a:lnTo>
                  <a:lnTo>
                    <a:pt x="2665" y="1"/>
                  </a:lnTo>
                  <a:lnTo>
                    <a:pt x="2692" y="2"/>
                  </a:lnTo>
                  <a:lnTo>
                    <a:pt x="2718" y="6"/>
                  </a:lnTo>
                  <a:lnTo>
                    <a:pt x="2745" y="11"/>
                  </a:lnTo>
                  <a:lnTo>
                    <a:pt x="2770" y="17"/>
                  </a:lnTo>
                  <a:lnTo>
                    <a:pt x="2795" y="24"/>
                  </a:lnTo>
                  <a:lnTo>
                    <a:pt x="2820" y="32"/>
                  </a:lnTo>
                  <a:lnTo>
                    <a:pt x="2844" y="42"/>
                  </a:lnTo>
                  <a:lnTo>
                    <a:pt x="2867" y="53"/>
                  </a:lnTo>
                  <a:lnTo>
                    <a:pt x="2890" y="63"/>
                  </a:lnTo>
                  <a:lnTo>
                    <a:pt x="2912" y="77"/>
                  </a:lnTo>
                  <a:lnTo>
                    <a:pt x="2934" y="90"/>
                  </a:lnTo>
                  <a:lnTo>
                    <a:pt x="2954" y="105"/>
                  </a:lnTo>
                  <a:lnTo>
                    <a:pt x="2975" y="121"/>
                  </a:lnTo>
                  <a:lnTo>
                    <a:pt x="2994" y="136"/>
                  </a:lnTo>
                  <a:lnTo>
                    <a:pt x="3012" y="154"/>
                  </a:lnTo>
                  <a:lnTo>
                    <a:pt x="3030" y="172"/>
                  </a:lnTo>
                  <a:lnTo>
                    <a:pt x="3045" y="192"/>
                  </a:lnTo>
                  <a:lnTo>
                    <a:pt x="3062" y="212"/>
                  </a:lnTo>
                  <a:lnTo>
                    <a:pt x="3076" y="232"/>
                  </a:lnTo>
                  <a:lnTo>
                    <a:pt x="3090" y="254"/>
                  </a:lnTo>
                  <a:lnTo>
                    <a:pt x="3103" y="277"/>
                  </a:lnTo>
                  <a:lnTo>
                    <a:pt x="3115" y="299"/>
                  </a:lnTo>
                  <a:lnTo>
                    <a:pt x="3126" y="322"/>
                  </a:lnTo>
                  <a:lnTo>
                    <a:pt x="3134" y="346"/>
                  </a:lnTo>
                  <a:lnTo>
                    <a:pt x="3142" y="371"/>
                  </a:lnTo>
                  <a:lnTo>
                    <a:pt x="3149" y="396"/>
                  </a:lnTo>
                  <a:lnTo>
                    <a:pt x="3155" y="421"/>
                  </a:lnTo>
                  <a:lnTo>
                    <a:pt x="3160" y="448"/>
                  </a:lnTo>
                  <a:lnTo>
                    <a:pt x="3164" y="474"/>
                  </a:lnTo>
                  <a:lnTo>
                    <a:pt x="3166" y="500"/>
                  </a:lnTo>
                  <a:lnTo>
                    <a:pt x="3166" y="528"/>
                  </a:lnTo>
                  <a:lnTo>
                    <a:pt x="5278" y="528"/>
                  </a:lnTo>
                  <a:lnTo>
                    <a:pt x="5278" y="6863"/>
                  </a:lnTo>
                  <a:lnTo>
                    <a:pt x="0" y="68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14:warp dir="in"/>
      </p:transition>
    </mc:Choice>
    <mc:Fallback>
      <p:transition spd="slow" advTm="6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 animBg="1"/>
          <p:bldP spid="8" grpId="0" animBg="1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 animBg="1"/>
          <p:bldP spid="8" grpId="0" animBg="1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标题文字</a:t>
            </a:r>
            <a:endParaRPr dirty="0" smtClean="0"/>
          </a:p>
        </p:txBody>
      </p:sp>
      <p:grpSp>
        <p:nvGrpSpPr>
          <p:cNvPr id="120" name="组合 119"/>
          <p:cNvGrpSpPr/>
          <p:nvPr/>
        </p:nvGrpSpPr>
        <p:grpSpPr>
          <a:xfrm>
            <a:off x="2360049" y="3515593"/>
            <a:ext cx="1449005" cy="82277"/>
            <a:chOff x="1807873" y="3515562"/>
            <a:chExt cx="1449005" cy="82277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1807873" y="3549059"/>
              <a:ext cx="137361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>
            <a:xfrm>
              <a:off x="3185860" y="3515562"/>
              <a:ext cx="71018" cy="8227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1687961" y="4289704"/>
            <a:ext cx="2121107" cy="82277"/>
            <a:chOff x="1024878" y="4289673"/>
            <a:chExt cx="2121107" cy="82277"/>
          </a:xfrm>
        </p:grpSpPr>
        <p:sp>
          <p:nvSpPr>
            <p:cNvPr id="5" name="椭圆 4"/>
            <p:cNvSpPr/>
            <p:nvPr/>
          </p:nvSpPr>
          <p:spPr>
            <a:xfrm>
              <a:off x="3059832" y="4289673"/>
              <a:ext cx="82277" cy="8227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1024878" y="4306422"/>
              <a:ext cx="2121107" cy="189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2801023" y="2767860"/>
            <a:ext cx="1008000" cy="82277"/>
            <a:chOff x="5606181" y="1674310"/>
            <a:chExt cx="1817858" cy="109703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5606181" y="1718973"/>
              <a:ext cx="1701399" cy="50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441023" y="2020169"/>
            <a:ext cx="1368000" cy="82277"/>
            <a:chOff x="5149433" y="1674310"/>
            <a:chExt cx="2274606" cy="109703"/>
          </a:xfrm>
        </p:grpSpPr>
        <p:cxnSp>
          <p:nvCxnSpPr>
            <p:cNvPr id="45" name="直接连接符 44"/>
            <p:cNvCxnSpPr/>
            <p:nvPr/>
          </p:nvCxnSpPr>
          <p:spPr>
            <a:xfrm flipV="1">
              <a:off x="5149433" y="1718973"/>
              <a:ext cx="2158147" cy="64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椭圆 45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05023" y="1272456"/>
            <a:ext cx="2304000" cy="82277"/>
            <a:chOff x="3904783" y="1674310"/>
            <a:chExt cx="3519256" cy="109703"/>
          </a:xfrm>
        </p:grpSpPr>
        <p:cxnSp>
          <p:nvCxnSpPr>
            <p:cNvPr id="43" name="直接连接符 42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1393482" y="1242809"/>
            <a:ext cx="1553505" cy="3107871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8"/>
          <p:cNvSpPr txBox="1"/>
          <p:nvPr/>
        </p:nvSpPr>
        <p:spPr>
          <a:xfrm>
            <a:off x="4644472" y="1175807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1"/>
          <p:cNvSpPr txBox="1"/>
          <p:nvPr/>
        </p:nvSpPr>
        <p:spPr>
          <a:xfrm>
            <a:off x="4644472" y="1928594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4"/>
          <p:cNvSpPr txBox="1"/>
          <p:nvPr/>
        </p:nvSpPr>
        <p:spPr>
          <a:xfrm>
            <a:off x="4644472" y="2681381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7"/>
          <p:cNvSpPr txBox="1"/>
          <p:nvPr/>
        </p:nvSpPr>
        <p:spPr>
          <a:xfrm>
            <a:off x="4644472" y="3434168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70"/>
          <p:cNvSpPr txBox="1"/>
          <p:nvPr/>
        </p:nvSpPr>
        <p:spPr>
          <a:xfrm>
            <a:off x="4644472" y="4186954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941306" y="1041079"/>
            <a:ext cx="614966" cy="545033"/>
            <a:chOff x="3724922" y="1041049"/>
            <a:chExt cx="614966" cy="545033"/>
          </a:xfrm>
        </p:grpSpPr>
        <p:sp>
          <p:nvSpPr>
            <p:cNvPr id="52" name="Freeform 5"/>
            <p:cNvSpPr/>
            <p:nvPr/>
          </p:nvSpPr>
          <p:spPr bwMode="auto">
            <a:xfrm>
              <a:off x="3724922" y="1041049"/>
              <a:ext cx="614966" cy="54503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72" name="Group 8"/>
            <p:cNvGrpSpPr>
              <a:grpSpLocks noChangeAspect="1"/>
            </p:cNvGrpSpPr>
            <p:nvPr/>
          </p:nvGrpSpPr>
          <p:grpSpPr bwMode="auto">
            <a:xfrm>
              <a:off x="3904873" y="1182329"/>
              <a:ext cx="248237" cy="271999"/>
              <a:chOff x="3437" y="2282"/>
              <a:chExt cx="679" cy="744"/>
            </a:xfrm>
            <a:solidFill>
              <a:schemeClr val="accent1"/>
            </a:solidFill>
          </p:grpSpPr>
          <p:sp>
            <p:nvSpPr>
              <p:cNvPr id="73" name="Freeform 9"/>
              <p:cNvSpPr/>
              <p:nvPr/>
            </p:nvSpPr>
            <p:spPr bwMode="auto">
              <a:xfrm>
                <a:off x="3595" y="2282"/>
                <a:ext cx="364" cy="379"/>
              </a:xfrm>
              <a:custGeom>
                <a:avLst/>
                <a:gdLst>
                  <a:gd name="T0" fmla="*/ 50 w 152"/>
                  <a:gd name="T1" fmla="*/ 147 h 159"/>
                  <a:gd name="T2" fmla="*/ 39 w 152"/>
                  <a:gd name="T3" fmla="*/ 147 h 159"/>
                  <a:gd name="T4" fmla="*/ 76 w 152"/>
                  <a:gd name="T5" fmla="*/ 159 h 159"/>
                  <a:gd name="T6" fmla="*/ 114 w 152"/>
                  <a:gd name="T7" fmla="*/ 147 h 159"/>
                  <a:gd name="T8" fmla="*/ 103 w 152"/>
                  <a:gd name="T9" fmla="*/ 147 h 159"/>
                  <a:gd name="T10" fmla="*/ 152 w 152"/>
                  <a:gd name="T11" fmla="*/ 76 h 159"/>
                  <a:gd name="T12" fmla="*/ 76 w 152"/>
                  <a:gd name="T13" fmla="*/ 0 h 159"/>
                  <a:gd name="T14" fmla="*/ 0 w 152"/>
                  <a:gd name="T15" fmla="*/ 76 h 159"/>
                  <a:gd name="T16" fmla="*/ 50 w 152"/>
                  <a:gd name="T17" fmla="*/ 14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9">
                    <a:moveTo>
                      <a:pt x="50" y="147"/>
                    </a:moveTo>
                    <a:cubicBezTo>
                      <a:pt x="39" y="147"/>
                      <a:pt x="39" y="147"/>
                      <a:pt x="39" y="147"/>
                    </a:cubicBezTo>
                    <a:cubicBezTo>
                      <a:pt x="39" y="152"/>
                      <a:pt x="53" y="159"/>
                      <a:pt x="76" y="159"/>
                    </a:cubicBezTo>
                    <a:cubicBezTo>
                      <a:pt x="99" y="159"/>
                      <a:pt x="113" y="152"/>
                      <a:pt x="114" y="147"/>
                    </a:cubicBezTo>
                    <a:cubicBezTo>
                      <a:pt x="103" y="147"/>
                      <a:pt x="103" y="147"/>
                      <a:pt x="103" y="147"/>
                    </a:cubicBezTo>
                    <a:cubicBezTo>
                      <a:pt x="131" y="136"/>
                      <a:pt x="152" y="108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08"/>
                      <a:pt x="21" y="136"/>
                      <a:pt x="50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Freeform 10"/>
              <p:cNvSpPr/>
              <p:nvPr/>
            </p:nvSpPr>
            <p:spPr bwMode="auto">
              <a:xfrm>
                <a:off x="3437" y="2633"/>
                <a:ext cx="679" cy="393"/>
              </a:xfrm>
              <a:custGeom>
                <a:avLst/>
                <a:gdLst>
                  <a:gd name="T0" fmla="*/ 222 w 284"/>
                  <a:gd name="T1" fmla="*/ 0 h 165"/>
                  <a:gd name="T2" fmla="*/ 188 w 284"/>
                  <a:gd name="T3" fmla="*/ 0 h 165"/>
                  <a:gd name="T4" fmla="*/ 154 w 284"/>
                  <a:gd name="T5" fmla="*/ 19 h 165"/>
                  <a:gd name="T6" fmla="*/ 154 w 284"/>
                  <a:gd name="T7" fmla="*/ 134 h 165"/>
                  <a:gd name="T8" fmla="*/ 143 w 284"/>
                  <a:gd name="T9" fmla="*/ 146 h 165"/>
                  <a:gd name="T10" fmla="*/ 131 w 284"/>
                  <a:gd name="T11" fmla="*/ 134 h 165"/>
                  <a:gd name="T12" fmla="*/ 131 w 284"/>
                  <a:gd name="T13" fmla="*/ 19 h 165"/>
                  <a:gd name="T14" fmla="*/ 97 w 284"/>
                  <a:gd name="T15" fmla="*/ 0 h 165"/>
                  <a:gd name="T16" fmla="*/ 63 w 284"/>
                  <a:gd name="T17" fmla="*/ 0 h 165"/>
                  <a:gd name="T18" fmla="*/ 0 w 284"/>
                  <a:gd name="T19" fmla="*/ 86 h 165"/>
                  <a:gd name="T20" fmla="*/ 0 w 284"/>
                  <a:gd name="T21" fmla="*/ 165 h 165"/>
                  <a:gd name="T22" fmla="*/ 284 w 284"/>
                  <a:gd name="T23" fmla="*/ 165 h 165"/>
                  <a:gd name="T24" fmla="*/ 284 w 284"/>
                  <a:gd name="T25" fmla="*/ 86 h 165"/>
                  <a:gd name="T26" fmla="*/ 222 w 284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65">
                    <a:moveTo>
                      <a:pt x="222" y="0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10"/>
                      <a:pt x="172" y="17"/>
                      <a:pt x="154" y="19"/>
                    </a:cubicBezTo>
                    <a:cubicBezTo>
                      <a:pt x="154" y="134"/>
                      <a:pt x="154" y="134"/>
                      <a:pt x="154" y="134"/>
                    </a:cubicBezTo>
                    <a:cubicBezTo>
                      <a:pt x="154" y="140"/>
                      <a:pt x="149" y="146"/>
                      <a:pt x="143" y="146"/>
                    </a:cubicBezTo>
                    <a:cubicBezTo>
                      <a:pt x="136" y="146"/>
                      <a:pt x="131" y="140"/>
                      <a:pt x="131" y="134"/>
                    </a:cubicBezTo>
                    <a:cubicBezTo>
                      <a:pt x="131" y="19"/>
                      <a:pt x="131" y="19"/>
                      <a:pt x="131" y="19"/>
                    </a:cubicBezTo>
                    <a:cubicBezTo>
                      <a:pt x="113" y="17"/>
                      <a:pt x="97" y="11"/>
                      <a:pt x="9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28" y="0"/>
                      <a:pt x="0" y="39"/>
                      <a:pt x="0" y="86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284" y="165"/>
                      <a:pt x="284" y="165"/>
                      <a:pt x="284" y="165"/>
                    </a:cubicBezTo>
                    <a:cubicBezTo>
                      <a:pt x="284" y="86"/>
                      <a:pt x="284" y="86"/>
                      <a:pt x="284" y="86"/>
                    </a:cubicBezTo>
                    <a:cubicBezTo>
                      <a:pt x="284" y="39"/>
                      <a:pt x="256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3941306" y="1796668"/>
            <a:ext cx="614966" cy="545033"/>
            <a:chOff x="3724922" y="1796638"/>
            <a:chExt cx="614966" cy="545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3724922" y="1796638"/>
              <a:ext cx="614966" cy="54503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75" name="Group 13"/>
            <p:cNvGrpSpPr>
              <a:grpSpLocks noChangeAspect="1"/>
            </p:cNvGrpSpPr>
            <p:nvPr/>
          </p:nvGrpSpPr>
          <p:grpSpPr bwMode="auto">
            <a:xfrm>
              <a:off x="3892887" y="1923567"/>
              <a:ext cx="272209" cy="275423"/>
              <a:chOff x="2426" y="2781"/>
              <a:chExt cx="593" cy="600"/>
            </a:xfrm>
            <a:solidFill>
              <a:schemeClr val="accent2"/>
            </a:solidFill>
          </p:grpSpPr>
          <p:sp>
            <p:nvSpPr>
              <p:cNvPr id="76" name="Freeform 14"/>
              <p:cNvSpPr/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3941306" y="2530770"/>
            <a:ext cx="614966" cy="545033"/>
            <a:chOff x="3724922" y="2530743"/>
            <a:chExt cx="614966" cy="545033"/>
          </a:xfrm>
        </p:grpSpPr>
        <p:sp>
          <p:nvSpPr>
            <p:cNvPr id="54" name="Freeform 5"/>
            <p:cNvSpPr/>
            <p:nvPr/>
          </p:nvSpPr>
          <p:spPr bwMode="auto">
            <a:xfrm>
              <a:off x="3724922" y="2530743"/>
              <a:ext cx="614966" cy="54503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18"/>
            <p:cNvGrpSpPr>
              <a:grpSpLocks noChangeAspect="1"/>
            </p:cNvGrpSpPr>
            <p:nvPr/>
          </p:nvGrpSpPr>
          <p:grpSpPr bwMode="auto">
            <a:xfrm>
              <a:off x="3887608" y="2672483"/>
              <a:ext cx="282767" cy="263487"/>
              <a:chOff x="3802" y="2858"/>
              <a:chExt cx="616" cy="574"/>
            </a:xfrm>
            <a:solidFill>
              <a:schemeClr val="accent1"/>
            </a:solidFill>
          </p:grpSpPr>
          <p:sp>
            <p:nvSpPr>
              <p:cNvPr id="79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Freeform 23"/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3941306" y="3283014"/>
            <a:ext cx="614966" cy="545033"/>
            <a:chOff x="3724922" y="3282984"/>
            <a:chExt cx="614966" cy="545033"/>
          </a:xfrm>
        </p:grpSpPr>
        <p:sp>
          <p:nvSpPr>
            <p:cNvPr id="55" name="Freeform 5"/>
            <p:cNvSpPr/>
            <p:nvPr/>
          </p:nvSpPr>
          <p:spPr bwMode="auto">
            <a:xfrm>
              <a:off x="3724922" y="3282984"/>
              <a:ext cx="614966" cy="54503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4" name="Group 26"/>
            <p:cNvGrpSpPr>
              <a:grpSpLocks noChangeAspect="1"/>
            </p:cNvGrpSpPr>
            <p:nvPr/>
          </p:nvGrpSpPr>
          <p:grpSpPr bwMode="auto">
            <a:xfrm>
              <a:off x="3846024" y="3456471"/>
              <a:ext cx="365920" cy="181408"/>
              <a:chOff x="5676" y="2597"/>
              <a:chExt cx="1061" cy="526"/>
            </a:xfrm>
            <a:solidFill>
              <a:schemeClr val="accent2"/>
            </a:solidFill>
          </p:grpSpPr>
          <p:sp>
            <p:nvSpPr>
              <p:cNvPr id="85" name="Freeform 27"/>
              <p:cNvSpPr/>
              <p:nvPr/>
            </p:nvSpPr>
            <p:spPr bwMode="auto">
              <a:xfrm>
                <a:off x="5747" y="2597"/>
                <a:ext cx="181" cy="115"/>
              </a:xfrm>
              <a:custGeom>
                <a:avLst/>
                <a:gdLst>
                  <a:gd name="T0" fmla="*/ 25 w 76"/>
                  <a:gd name="T1" fmla="*/ 48 h 48"/>
                  <a:gd name="T2" fmla="*/ 64 w 76"/>
                  <a:gd name="T3" fmla="*/ 44 h 48"/>
                  <a:gd name="T4" fmla="*/ 76 w 76"/>
                  <a:gd name="T5" fmla="*/ 13 h 48"/>
                  <a:gd name="T6" fmla="*/ 39 w 76"/>
                  <a:gd name="T7" fmla="*/ 15 h 48"/>
                  <a:gd name="T8" fmla="*/ 23 w 76"/>
                  <a:gd name="T9" fmla="*/ 10 h 48"/>
                  <a:gd name="T10" fmla="*/ 7 w 76"/>
                  <a:gd name="T11" fmla="*/ 20 h 48"/>
                  <a:gd name="T12" fmla="*/ 25 w 76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48">
                    <a:moveTo>
                      <a:pt x="25" y="48"/>
                    </a:moveTo>
                    <a:cubicBezTo>
                      <a:pt x="64" y="44"/>
                      <a:pt x="64" y="44"/>
                      <a:pt x="64" y="44"/>
                    </a:cubicBezTo>
                    <a:cubicBezTo>
                      <a:pt x="66" y="36"/>
                      <a:pt x="69" y="26"/>
                      <a:pt x="76" y="13"/>
                    </a:cubicBezTo>
                    <a:cubicBezTo>
                      <a:pt x="76" y="13"/>
                      <a:pt x="70" y="0"/>
                      <a:pt x="39" y="15"/>
                    </a:cubicBezTo>
                    <a:cubicBezTo>
                      <a:pt x="39" y="15"/>
                      <a:pt x="32" y="14"/>
                      <a:pt x="23" y="10"/>
                    </a:cubicBezTo>
                    <a:cubicBezTo>
                      <a:pt x="23" y="10"/>
                      <a:pt x="0" y="4"/>
                      <a:pt x="7" y="20"/>
                    </a:cubicBezTo>
                    <a:lnTo>
                      <a:pt x="2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28"/>
              <p:cNvSpPr>
                <a:spLocks noEditPoints="1"/>
              </p:cNvSpPr>
              <p:nvPr/>
            </p:nvSpPr>
            <p:spPr bwMode="auto">
              <a:xfrm>
                <a:off x="5759" y="2613"/>
                <a:ext cx="169" cy="101"/>
              </a:xfrm>
              <a:custGeom>
                <a:avLst/>
                <a:gdLst>
                  <a:gd name="T0" fmla="*/ 20 w 71"/>
                  <a:gd name="T1" fmla="*/ 42 h 42"/>
                  <a:gd name="T2" fmla="*/ 2 w 71"/>
                  <a:gd name="T3" fmla="*/ 13 h 42"/>
                  <a:gd name="T4" fmla="*/ 1 w 71"/>
                  <a:gd name="T5" fmla="*/ 4 h 42"/>
                  <a:gd name="T6" fmla="*/ 10 w 71"/>
                  <a:gd name="T7" fmla="*/ 1 h 42"/>
                  <a:gd name="T8" fmla="*/ 18 w 71"/>
                  <a:gd name="T9" fmla="*/ 2 h 42"/>
                  <a:gd name="T10" fmla="*/ 18 w 71"/>
                  <a:gd name="T11" fmla="*/ 2 h 42"/>
                  <a:gd name="T12" fmla="*/ 34 w 71"/>
                  <a:gd name="T13" fmla="*/ 8 h 42"/>
                  <a:gd name="T14" fmla="*/ 59 w 71"/>
                  <a:gd name="T15" fmla="*/ 0 h 42"/>
                  <a:gd name="T16" fmla="*/ 71 w 71"/>
                  <a:gd name="T17" fmla="*/ 6 h 42"/>
                  <a:gd name="T18" fmla="*/ 71 w 71"/>
                  <a:gd name="T19" fmla="*/ 6 h 42"/>
                  <a:gd name="T20" fmla="*/ 71 w 71"/>
                  <a:gd name="T21" fmla="*/ 6 h 42"/>
                  <a:gd name="T22" fmla="*/ 60 w 71"/>
                  <a:gd name="T23" fmla="*/ 37 h 42"/>
                  <a:gd name="T24" fmla="*/ 60 w 71"/>
                  <a:gd name="T25" fmla="*/ 37 h 42"/>
                  <a:gd name="T26" fmla="*/ 20 w 71"/>
                  <a:gd name="T27" fmla="*/ 42 h 42"/>
                  <a:gd name="T28" fmla="*/ 10 w 71"/>
                  <a:gd name="T29" fmla="*/ 2 h 42"/>
                  <a:gd name="T30" fmla="*/ 2 w 71"/>
                  <a:gd name="T31" fmla="*/ 5 h 42"/>
                  <a:gd name="T32" fmla="*/ 3 w 71"/>
                  <a:gd name="T33" fmla="*/ 13 h 42"/>
                  <a:gd name="T34" fmla="*/ 20 w 71"/>
                  <a:gd name="T35" fmla="*/ 40 h 42"/>
                  <a:gd name="T36" fmla="*/ 59 w 71"/>
                  <a:gd name="T37" fmla="*/ 36 h 42"/>
                  <a:gd name="T38" fmla="*/ 70 w 71"/>
                  <a:gd name="T39" fmla="*/ 6 h 42"/>
                  <a:gd name="T40" fmla="*/ 59 w 71"/>
                  <a:gd name="T41" fmla="*/ 1 h 42"/>
                  <a:gd name="T42" fmla="*/ 34 w 71"/>
                  <a:gd name="T43" fmla="*/ 9 h 42"/>
                  <a:gd name="T44" fmla="*/ 34 w 71"/>
                  <a:gd name="T45" fmla="*/ 9 h 42"/>
                  <a:gd name="T46" fmla="*/ 34 w 71"/>
                  <a:gd name="T47" fmla="*/ 9 h 42"/>
                  <a:gd name="T48" fmla="*/ 18 w 71"/>
                  <a:gd name="T49" fmla="*/ 3 h 42"/>
                  <a:gd name="T50" fmla="*/ 10 w 71"/>
                  <a:gd name="T5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1" h="42">
                    <a:moveTo>
                      <a:pt x="20" y="42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6"/>
                      <a:pt x="1" y="4"/>
                    </a:cubicBezTo>
                    <a:cubicBezTo>
                      <a:pt x="3" y="2"/>
                      <a:pt x="6" y="1"/>
                      <a:pt x="10" y="1"/>
                    </a:cubicBezTo>
                    <a:cubicBezTo>
                      <a:pt x="14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6" y="6"/>
                      <a:pt x="33" y="7"/>
                      <a:pt x="34" y="8"/>
                    </a:cubicBezTo>
                    <a:cubicBezTo>
                      <a:pt x="44" y="3"/>
                      <a:pt x="52" y="0"/>
                      <a:pt x="59" y="0"/>
                    </a:cubicBezTo>
                    <a:cubicBezTo>
                      <a:pt x="69" y="0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66" y="17"/>
                      <a:pt x="62" y="28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lnTo>
                      <a:pt x="20" y="42"/>
                    </a:lnTo>
                    <a:close/>
                    <a:moveTo>
                      <a:pt x="10" y="2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1" y="7"/>
                      <a:pt x="1" y="9"/>
                      <a:pt x="3" y="13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1" y="27"/>
                      <a:pt x="64" y="17"/>
                      <a:pt x="70" y="6"/>
                    </a:cubicBezTo>
                    <a:cubicBezTo>
                      <a:pt x="70" y="5"/>
                      <a:pt x="67" y="1"/>
                      <a:pt x="59" y="1"/>
                    </a:cubicBezTo>
                    <a:cubicBezTo>
                      <a:pt x="52" y="1"/>
                      <a:pt x="44" y="4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27" y="8"/>
                      <a:pt x="18" y="3"/>
                    </a:cubicBezTo>
                    <a:cubicBezTo>
                      <a:pt x="17" y="3"/>
                      <a:pt x="14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Freeform 29"/>
              <p:cNvSpPr/>
              <p:nvPr/>
            </p:nvSpPr>
            <p:spPr bwMode="auto">
              <a:xfrm>
                <a:off x="5795" y="2709"/>
                <a:ext cx="119" cy="43"/>
              </a:xfrm>
              <a:custGeom>
                <a:avLst/>
                <a:gdLst>
                  <a:gd name="T0" fmla="*/ 41 w 50"/>
                  <a:gd name="T1" fmla="*/ 0 h 18"/>
                  <a:gd name="T2" fmla="*/ 7 w 50"/>
                  <a:gd name="T3" fmla="*/ 4 h 18"/>
                  <a:gd name="T4" fmla="*/ 1 w 50"/>
                  <a:gd name="T5" fmla="*/ 12 h 18"/>
                  <a:gd name="T6" fmla="*/ 8 w 50"/>
                  <a:gd name="T7" fmla="*/ 17 h 18"/>
                  <a:gd name="T8" fmla="*/ 43 w 50"/>
                  <a:gd name="T9" fmla="*/ 14 h 18"/>
                  <a:gd name="T10" fmla="*/ 49 w 50"/>
                  <a:gd name="T11" fmla="*/ 6 h 18"/>
                  <a:gd name="T12" fmla="*/ 41 w 5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8">
                    <a:moveTo>
                      <a:pt x="41" y="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3" y="5"/>
                      <a:pt x="0" y="8"/>
                      <a:pt x="1" y="12"/>
                    </a:cubicBezTo>
                    <a:cubicBezTo>
                      <a:pt x="1" y="15"/>
                      <a:pt x="5" y="18"/>
                      <a:pt x="8" y="17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7" y="13"/>
                      <a:pt x="50" y="10"/>
                      <a:pt x="49" y="6"/>
                    </a:cubicBezTo>
                    <a:cubicBezTo>
                      <a:pt x="49" y="3"/>
                      <a:pt x="45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 30"/>
              <p:cNvSpPr>
                <a:spLocks noEditPoints="1"/>
              </p:cNvSpPr>
              <p:nvPr/>
            </p:nvSpPr>
            <p:spPr bwMode="auto">
              <a:xfrm>
                <a:off x="5795" y="2707"/>
                <a:ext cx="119" cy="45"/>
              </a:xfrm>
              <a:custGeom>
                <a:avLst/>
                <a:gdLst>
                  <a:gd name="T0" fmla="*/ 8 w 50"/>
                  <a:gd name="T1" fmla="*/ 19 h 19"/>
                  <a:gd name="T2" fmla="*/ 0 w 50"/>
                  <a:gd name="T3" fmla="*/ 13 h 19"/>
                  <a:gd name="T4" fmla="*/ 2 w 50"/>
                  <a:gd name="T5" fmla="*/ 7 h 19"/>
                  <a:gd name="T6" fmla="*/ 7 w 50"/>
                  <a:gd name="T7" fmla="*/ 5 h 19"/>
                  <a:gd name="T8" fmla="*/ 41 w 50"/>
                  <a:gd name="T9" fmla="*/ 1 h 19"/>
                  <a:gd name="T10" fmla="*/ 50 w 50"/>
                  <a:gd name="T11" fmla="*/ 7 h 19"/>
                  <a:gd name="T12" fmla="*/ 48 w 50"/>
                  <a:gd name="T13" fmla="*/ 12 h 19"/>
                  <a:gd name="T14" fmla="*/ 43 w 50"/>
                  <a:gd name="T15" fmla="*/ 15 h 19"/>
                  <a:gd name="T16" fmla="*/ 9 w 50"/>
                  <a:gd name="T17" fmla="*/ 19 h 19"/>
                  <a:gd name="T18" fmla="*/ 8 w 50"/>
                  <a:gd name="T19" fmla="*/ 19 h 19"/>
                  <a:gd name="T20" fmla="*/ 42 w 50"/>
                  <a:gd name="T21" fmla="*/ 2 h 19"/>
                  <a:gd name="T22" fmla="*/ 41 w 50"/>
                  <a:gd name="T23" fmla="*/ 2 h 19"/>
                  <a:gd name="T24" fmla="*/ 7 w 50"/>
                  <a:gd name="T25" fmla="*/ 6 h 19"/>
                  <a:gd name="T26" fmla="*/ 3 w 50"/>
                  <a:gd name="T27" fmla="*/ 8 h 19"/>
                  <a:gd name="T28" fmla="*/ 1 w 50"/>
                  <a:gd name="T29" fmla="*/ 12 h 19"/>
                  <a:gd name="T30" fmla="*/ 8 w 50"/>
                  <a:gd name="T31" fmla="*/ 18 h 19"/>
                  <a:gd name="T32" fmla="*/ 43 w 50"/>
                  <a:gd name="T33" fmla="*/ 14 h 19"/>
                  <a:gd name="T34" fmla="*/ 47 w 50"/>
                  <a:gd name="T35" fmla="*/ 12 h 19"/>
                  <a:gd name="T36" fmla="*/ 49 w 50"/>
                  <a:gd name="T37" fmla="*/ 7 h 19"/>
                  <a:gd name="T38" fmla="*/ 42 w 50"/>
                  <a:gd name="T3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19">
                    <a:moveTo>
                      <a:pt x="8" y="19"/>
                    </a:moveTo>
                    <a:cubicBezTo>
                      <a:pt x="4" y="19"/>
                      <a:pt x="0" y="16"/>
                      <a:pt x="0" y="13"/>
                    </a:cubicBezTo>
                    <a:cubicBezTo>
                      <a:pt x="0" y="11"/>
                      <a:pt x="0" y="9"/>
                      <a:pt x="2" y="7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5" y="0"/>
                      <a:pt x="49" y="3"/>
                      <a:pt x="50" y="7"/>
                    </a:cubicBezTo>
                    <a:cubicBezTo>
                      <a:pt x="50" y="9"/>
                      <a:pt x="49" y="11"/>
                      <a:pt x="48" y="12"/>
                    </a:cubicBezTo>
                    <a:cubicBezTo>
                      <a:pt x="47" y="14"/>
                      <a:pt x="45" y="15"/>
                      <a:pt x="43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9"/>
                      <a:pt x="8" y="19"/>
                    </a:cubicBezTo>
                    <a:close/>
                    <a:moveTo>
                      <a:pt x="42" y="2"/>
                    </a:moveTo>
                    <a:cubicBezTo>
                      <a:pt x="42" y="2"/>
                      <a:pt x="42" y="2"/>
                      <a:pt x="41" y="2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6"/>
                      <a:pt x="4" y="7"/>
                      <a:pt x="3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2" y="16"/>
                      <a:pt x="5" y="18"/>
                      <a:pt x="8" y="18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5" y="14"/>
                      <a:pt x="46" y="13"/>
                      <a:pt x="47" y="12"/>
                    </a:cubicBezTo>
                    <a:cubicBezTo>
                      <a:pt x="48" y="10"/>
                      <a:pt x="49" y="9"/>
                      <a:pt x="49" y="7"/>
                    </a:cubicBezTo>
                    <a:cubicBezTo>
                      <a:pt x="48" y="4"/>
                      <a:pt x="45" y="2"/>
                      <a:pt x="4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31"/>
              <p:cNvSpPr>
                <a:spLocks noEditPoints="1"/>
              </p:cNvSpPr>
              <p:nvPr/>
            </p:nvSpPr>
            <p:spPr bwMode="auto">
              <a:xfrm>
                <a:off x="5676" y="2752"/>
                <a:ext cx="424" cy="371"/>
              </a:xfrm>
              <a:custGeom>
                <a:avLst/>
                <a:gdLst>
                  <a:gd name="T0" fmla="*/ 153 w 178"/>
                  <a:gd name="T1" fmla="*/ 137 h 155"/>
                  <a:gd name="T2" fmla="*/ 157 w 178"/>
                  <a:gd name="T3" fmla="*/ 137 h 155"/>
                  <a:gd name="T4" fmla="*/ 165 w 178"/>
                  <a:gd name="T5" fmla="*/ 138 h 155"/>
                  <a:gd name="T6" fmla="*/ 168 w 178"/>
                  <a:gd name="T7" fmla="*/ 139 h 155"/>
                  <a:gd name="T8" fmla="*/ 176 w 178"/>
                  <a:gd name="T9" fmla="*/ 135 h 155"/>
                  <a:gd name="T10" fmla="*/ 172 w 178"/>
                  <a:gd name="T11" fmla="*/ 128 h 155"/>
                  <a:gd name="T12" fmla="*/ 166 w 178"/>
                  <a:gd name="T13" fmla="*/ 105 h 155"/>
                  <a:gd name="T14" fmla="*/ 134 w 178"/>
                  <a:gd name="T15" fmla="*/ 34 h 155"/>
                  <a:gd name="T16" fmla="*/ 95 w 178"/>
                  <a:gd name="T17" fmla="*/ 2 h 155"/>
                  <a:gd name="T18" fmla="*/ 94 w 178"/>
                  <a:gd name="T19" fmla="*/ 0 h 155"/>
                  <a:gd name="T20" fmla="*/ 58 w 178"/>
                  <a:gd name="T21" fmla="*/ 4 h 155"/>
                  <a:gd name="T22" fmla="*/ 35 w 178"/>
                  <a:gd name="T23" fmla="*/ 37 h 155"/>
                  <a:gd name="T24" fmla="*/ 21 w 178"/>
                  <a:gd name="T25" fmla="*/ 133 h 155"/>
                  <a:gd name="T26" fmla="*/ 15 w 178"/>
                  <a:gd name="T27" fmla="*/ 148 h 155"/>
                  <a:gd name="T28" fmla="*/ 15 w 178"/>
                  <a:gd name="T29" fmla="*/ 153 h 155"/>
                  <a:gd name="T30" fmla="*/ 24 w 178"/>
                  <a:gd name="T31" fmla="*/ 153 h 155"/>
                  <a:gd name="T32" fmla="*/ 36 w 178"/>
                  <a:gd name="T33" fmla="*/ 150 h 155"/>
                  <a:gd name="T34" fmla="*/ 36 w 178"/>
                  <a:gd name="T35" fmla="*/ 150 h 155"/>
                  <a:gd name="T36" fmla="*/ 36 w 178"/>
                  <a:gd name="T37" fmla="*/ 150 h 155"/>
                  <a:gd name="T38" fmla="*/ 68 w 178"/>
                  <a:gd name="T39" fmla="*/ 153 h 155"/>
                  <a:gd name="T40" fmla="*/ 153 w 178"/>
                  <a:gd name="T41" fmla="*/ 137 h 155"/>
                  <a:gd name="T42" fmla="*/ 67 w 178"/>
                  <a:gd name="T43" fmla="*/ 57 h 155"/>
                  <a:gd name="T44" fmla="*/ 81 w 178"/>
                  <a:gd name="T45" fmla="*/ 50 h 155"/>
                  <a:gd name="T46" fmla="*/ 80 w 178"/>
                  <a:gd name="T47" fmla="*/ 42 h 155"/>
                  <a:gd name="T48" fmla="*/ 86 w 178"/>
                  <a:gd name="T49" fmla="*/ 41 h 155"/>
                  <a:gd name="T50" fmla="*/ 88 w 178"/>
                  <a:gd name="T51" fmla="*/ 49 h 155"/>
                  <a:gd name="T52" fmla="*/ 102 w 178"/>
                  <a:gd name="T53" fmla="*/ 50 h 155"/>
                  <a:gd name="T54" fmla="*/ 100 w 178"/>
                  <a:gd name="T55" fmla="*/ 55 h 155"/>
                  <a:gd name="T56" fmla="*/ 75 w 178"/>
                  <a:gd name="T57" fmla="*/ 62 h 155"/>
                  <a:gd name="T58" fmla="*/ 92 w 178"/>
                  <a:gd name="T59" fmla="*/ 70 h 155"/>
                  <a:gd name="T60" fmla="*/ 106 w 178"/>
                  <a:gd name="T61" fmla="*/ 92 h 155"/>
                  <a:gd name="T62" fmla="*/ 93 w 178"/>
                  <a:gd name="T63" fmla="*/ 98 h 155"/>
                  <a:gd name="T64" fmla="*/ 94 w 178"/>
                  <a:gd name="T65" fmla="*/ 106 h 155"/>
                  <a:gd name="T66" fmla="*/ 87 w 178"/>
                  <a:gd name="T67" fmla="*/ 107 h 155"/>
                  <a:gd name="T68" fmla="*/ 86 w 178"/>
                  <a:gd name="T69" fmla="*/ 99 h 155"/>
                  <a:gd name="T70" fmla="*/ 69 w 178"/>
                  <a:gd name="T71" fmla="*/ 97 h 155"/>
                  <a:gd name="T72" fmla="*/ 70 w 178"/>
                  <a:gd name="T73" fmla="*/ 92 h 155"/>
                  <a:gd name="T74" fmla="*/ 97 w 178"/>
                  <a:gd name="T75" fmla="*/ 90 h 155"/>
                  <a:gd name="T76" fmla="*/ 93 w 178"/>
                  <a:gd name="T77" fmla="*/ 78 h 155"/>
                  <a:gd name="T78" fmla="*/ 78 w 178"/>
                  <a:gd name="T79" fmla="*/ 74 h 155"/>
                  <a:gd name="T80" fmla="*/ 67 w 178"/>
                  <a:gd name="T81" fmla="*/ 5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8" h="155">
                    <a:moveTo>
                      <a:pt x="153" y="137"/>
                    </a:moveTo>
                    <a:cubicBezTo>
                      <a:pt x="153" y="137"/>
                      <a:pt x="154" y="137"/>
                      <a:pt x="157" y="137"/>
                    </a:cubicBezTo>
                    <a:cubicBezTo>
                      <a:pt x="160" y="137"/>
                      <a:pt x="162" y="137"/>
                      <a:pt x="165" y="138"/>
                    </a:cubicBezTo>
                    <a:cubicBezTo>
                      <a:pt x="165" y="138"/>
                      <a:pt x="166" y="139"/>
                      <a:pt x="168" y="139"/>
                    </a:cubicBezTo>
                    <a:cubicBezTo>
                      <a:pt x="172" y="139"/>
                      <a:pt x="174" y="137"/>
                      <a:pt x="176" y="135"/>
                    </a:cubicBezTo>
                    <a:cubicBezTo>
                      <a:pt x="176" y="135"/>
                      <a:pt x="178" y="132"/>
                      <a:pt x="172" y="128"/>
                    </a:cubicBezTo>
                    <a:cubicBezTo>
                      <a:pt x="172" y="128"/>
                      <a:pt x="162" y="123"/>
                      <a:pt x="166" y="105"/>
                    </a:cubicBezTo>
                    <a:cubicBezTo>
                      <a:pt x="166" y="105"/>
                      <a:pt x="171" y="57"/>
                      <a:pt x="134" y="34"/>
                    </a:cubicBezTo>
                    <a:cubicBezTo>
                      <a:pt x="133" y="33"/>
                      <a:pt x="96" y="10"/>
                      <a:pt x="95" y="2"/>
                    </a:cubicBezTo>
                    <a:cubicBezTo>
                      <a:pt x="95" y="2"/>
                      <a:pt x="95" y="1"/>
                      <a:pt x="94" y="0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4" y="12"/>
                      <a:pt x="46" y="24"/>
                      <a:pt x="35" y="37"/>
                    </a:cubicBezTo>
                    <a:cubicBezTo>
                      <a:pt x="35" y="37"/>
                      <a:pt x="0" y="78"/>
                      <a:pt x="21" y="133"/>
                    </a:cubicBezTo>
                    <a:cubicBezTo>
                      <a:pt x="21" y="134"/>
                      <a:pt x="22" y="137"/>
                      <a:pt x="15" y="148"/>
                    </a:cubicBezTo>
                    <a:cubicBezTo>
                      <a:pt x="15" y="148"/>
                      <a:pt x="14" y="151"/>
                      <a:pt x="15" y="153"/>
                    </a:cubicBezTo>
                    <a:cubicBezTo>
                      <a:pt x="16" y="155"/>
                      <a:pt x="19" y="155"/>
                      <a:pt x="24" y="153"/>
                    </a:cubicBezTo>
                    <a:cubicBezTo>
                      <a:pt x="24" y="153"/>
                      <a:pt x="28" y="151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49" y="153"/>
                      <a:pt x="68" y="153"/>
                    </a:cubicBezTo>
                    <a:cubicBezTo>
                      <a:pt x="88" y="153"/>
                      <a:pt x="119" y="150"/>
                      <a:pt x="153" y="137"/>
                    </a:cubicBezTo>
                    <a:close/>
                    <a:moveTo>
                      <a:pt x="67" y="57"/>
                    </a:moveTo>
                    <a:cubicBezTo>
                      <a:pt x="67" y="57"/>
                      <a:pt x="69" y="52"/>
                      <a:pt x="81" y="5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9"/>
                      <a:pt x="96" y="48"/>
                      <a:pt x="102" y="50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78" y="52"/>
                      <a:pt x="75" y="62"/>
                    </a:cubicBezTo>
                    <a:cubicBezTo>
                      <a:pt x="75" y="62"/>
                      <a:pt x="73" y="69"/>
                      <a:pt x="92" y="70"/>
                    </a:cubicBezTo>
                    <a:cubicBezTo>
                      <a:pt x="92" y="70"/>
                      <a:pt x="119" y="73"/>
                      <a:pt x="106" y="92"/>
                    </a:cubicBezTo>
                    <a:cubicBezTo>
                      <a:pt x="106" y="92"/>
                      <a:pt x="102" y="97"/>
                      <a:pt x="93" y="98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99"/>
                      <a:pt x="75" y="100"/>
                      <a:pt x="69" y="97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84" y="98"/>
                      <a:pt x="97" y="90"/>
                    </a:cubicBezTo>
                    <a:cubicBezTo>
                      <a:pt x="97" y="90"/>
                      <a:pt x="108" y="82"/>
                      <a:pt x="93" y="78"/>
                    </a:cubicBezTo>
                    <a:cubicBezTo>
                      <a:pt x="93" y="78"/>
                      <a:pt x="85" y="76"/>
                      <a:pt x="78" y="74"/>
                    </a:cubicBezTo>
                    <a:cubicBezTo>
                      <a:pt x="78" y="74"/>
                      <a:pt x="60" y="70"/>
                      <a:pt x="67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32"/>
              <p:cNvSpPr/>
              <p:nvPr/>
            </p:nvSpPr>
            <p:spPr bwMode="auto">
              <a:xfrm>
                <a:off x="6433" y="2606"/>
                <a:ext cx="176" cy="108"/>
              </a:xfrm>
              <a:custGeom>
                <a:avLst/>
                <a:gdLst>
                  <a:gd name="T0" fmla="*/ 21 w 74"/>
                  <a:gd name="T1" fmla="*/ 45 h 45"/>
                  <a:gd name="T2" fmla="*/ 60 w 74"/>
                  <a:gd name="T3" fmla="*/ 44 h 45"/>
                  <a:gd name="T4" fmla="*/ 74 w 74"/>
                  <a:gd name="T5" fmla="*/ 15 h 45"/>
                  <a:gd name="T6" fmla="*/ 38 w 74"/>
                  <a:gd name="T7" fmla="*/ 14 h 45"/>
                  <a:gd name="T8" fmla="*/ 23 w 74"/>
                  <a:gd name="T9" fmla="*/ 8 h 45"/>
                  <a:gd name="T10" fmla="*/ 6 w 74"/>
                  <a:gd name="T11" fmla="*/ 17 h 45"/>
                  <a:gd name="T12" fmla="*/ 21 w 74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5">
                    <a:moveTo>
                      <a:pt x="21" y="45"/>
                    </a:moveTo>
                    <a:cubicBezTo>
                      <a:pt x="60" y="44"/>
                      <a:pt x="60" y="44"/>
                      <a:pt x="60" y="44"/>
                    </a:cubicBezTo>
                    <a:cubicBezTo>
                      <a:pt x="62" y="37"/>
                      <a:pt x="66" y="27"/>
                      <a:pt x="74" y="15"/>
                    </a:cubicBezTo>
                    <a:cubicBezTo>
                      <a:pt x="74" y="15"/>
                      <a:pt x="69" y="2"/>
                      <a:pt x="38" y="14"/>
                    </a:cubicBezTo>
                    <a:cubicBezTo>
                      <a:pt x="38" y="14"/>
                      <a:pt x="31" y="13"/>
                      <a:pt x="23" y="8"/>
                    </a:cubicBezTo>
                    <a:cubicBezTo>
                      <a:pt x="23" y="8"/>
                      <a:pt x="0" y="0"/>
                      <a:pt x="6" y="17"/>
                    </a:cubicBezTo>
                    <a:lnTo>
                      <a:pt x="21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 33"/>
              <p:cNvSpPr>
                <a:spLocks noEditPoints="1"/>
              </p:cNvSpPr>
              <p:nvPr/>
            </p:nvSpPr>
            <p:spPr bwMode="auto">
              <a:xfrm>
                <a:off x="6442" y="2621"/>
                <a:ext cx="167" cy="95"/>
              </a:xfrm>
              <a:custGeom>
                <a:avLst/>
                <a:gdLst>
                  <a:gd name="T0" fmla="*/ 17 w 70"/>
                  <a:gd name="T1" fmla="*/ 40 h 40"/>
                  <a:gd name="T2" fmla="*/ 2 w 70"/>
                  <a:gd name="T3" fmla="*/ 11 h 40"/>
                  <a:gd name="T4" fmla="*/ 2 w 70"/>
                  <a:gd name="T5" fmla="*/ 2 h 40"/>
                  <a:gd name="T6" fmla="*/ 9 w 70"/>
                  <a:gd name="T7" fmla="*/ 0 h 40"/>
                  <a:gd name="T8" fmla="*/ 19 w 70"/>
                  <a:gd name="T9" fmla="*/ 1 h 40"/>
                  <a:gd name="T10" fmla="*/ 19 w 70"/>
                  <a:gd name="T11" fmla="*/ 1 h 40"/>
                  <a:gd name="T12" fmla="*/ 34 w 70"/>
                  <a:gd name="T13" fmla="*/ 8 h 40"/>
                  <a:gd name="T14" fmla="*/ 56 w 70"/>
                  <a:gd name="T15" fmla="*/ 2 h 40"/>
                  <a:gd name="T16" fmla="*/ 70 w 70"/>
                  <a:gd name="T17" fmla="*/ 9 h 40"/>
                  <a:gd name="T18" fmla="*/ 70 w 70"/>
                  <a:gd name="T19" fmla="*/ 9 h 40"/>
                  <a:gd name="T20" fmla="*/ 70 w 70"/>
                  <a:gd name="T21" fmla="*/ 10 h 40"/>
                  <a:gd name="T22" fmla="*/ 56 w 70"/>
                  <a:gd name="T23" fmla="*/ 39 h 40"/>
                  <a:gd name="T24" fmla="*/ 56 w 70"/>
                  <a:gd name="T25" fmla="*/ 39 h 40"/>
                  <a:gd name="T26" fmla="*/ 17 w 70"/>
                  <a:gd name="T27" fmla="*/ 40 h 40"/>
                  <a:gd name="T28" fmla="*/ 9 w 70"/>
                  <a:gd name="T29" fmla="*/ 1 h 40"/>
                  <a:gd name="T30" fmla="*/ 3 w 70"/>
                  <a:gd name="T31" fmla="*/ 3 h 40"/>
                  <a:gd name="T32" fmla="*/ 3 w 70"/>
                  <a:gd name="T33" fmla="*/ 11 h 40"/>
                  <a:gd name="T34" fmla="*/ 17 w 70"/>
                  <a:gd name="T35" fmla="*/ 39 h 40"/>
                  <a:gd name="T36" fmla="*/ 55 w 70"/>
                  <a:gd name="T37" fmla="*/ 38 h 40"/>
                  <a:gd name="T38" fmla="*/ 69 w 70"/>
                  <a:gd name="T39" fmla="*/ 9 h 40"/>
                  <a:gd name="T40" fmla="*/ 56 w 70"/>
                  <a:gd name="T41" fmla="*/ 4 h 40"/>
                  <a:gd name="T42" fmla="*/ 34 w 70"/>
                  <a:gd name="T43" fmla="*/ 9 h 40"/>
                  <a:gd name="T44" fmla="*/ 34 w 70"/>
                  <a:gd name="T45" fmla="*/ 9 h 40"/>
                  <a:gd name="T46" fmla="*/ 34 w 70"/>
                  <a:gd name="T47" fmla="*/ 9 h 40"/>
                  <a:gd name="T48" fmla="*/ 18 w 70"/>
                  <a:gd name="T49" fmla="*/ 2 h 40"/>
                  <a:gd name="T50" fmla="*/ 9 w 70"/>
                  <a:gd name="T51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40">
                    <a:moveTo>
                      <a:pt x="17" y="40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5" y="0"/>
                      <a:pt x="9" y="0"/>
                    </a:cubicBezTo>
                    <a:cubicBezTo>
                      <a:pt x="14" y="0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6" y="6"/>
                      <a:pt x="33" y="8"/>
                      <a:pt x="34" y="8"/>
                    </a:cubicBezTo>
                    <a:cubicBezTo>
                      <a:pt x="43" y="4"/>
                      <a:pt x="50" y="2"/>
                      <a:pt x="56" y="2"/>
                    </a:cubicBezTo>
                    <a:cubicBezTo>
                      <a:pt x="68" y="2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4" y="20"/>
                      <a:pt x="59" y="30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lnTo>
                      <a:pt x="17" y="40"/>
                    </a:lnTo>
                    <a:close/>
                    <a:moveTo>
                      <a:pt x="9" y="1"/>
                    </a:moveTo>
                    <a:cubicBezTo>
                      <a:pt x="6" y="1"/>
                      <a:pt x="4" y="1"/>
                      <a:pt x="3" y="3"/>
                    </a:cubicBezTo>
                    <a:cubicBezTo>
                      <a:pt x="1" y="4"/>
                      <a:pt x="1" y="7"/>
                      <a:pt x="3" y="11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8" y="29"/>
                      <a:pt x="63" y="19"/>
                      <a:pt x="69" y="9"/>
                    </a:cubicBezTo>
                    <a:cubicBezTo>
                      <a:pt x="69" y="8"/>
                      <a:pt x="66" y="4"/>
                      <a:pt x="56" y="4"/>
                    </a:cubicBezTo>
                    <a:cubicBezTo>
                      <a:pt x="50" y="4"/>
                      <a:pt x="43" y="5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3" y="9"/>
                      <a:pt x="27" y="8"/>
                      <a:pt x="18" y="2"/>
                    </a:cubicBezTo>
                    <a:cubicBezTo>
                      <a:pt x="18" y="2"/>
                      <a:pt x="13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 34"/>
              <p:cNvSpPr/>
              <p:nvPr/>
            </p:nvSpPr>
            <p:spPr bwMode="auto">
              <a:xfrm>
                <a:off x="6471" y="2721"/>
                <a:ext cx="114" cy="34"/>
              </a:xfrm>
              <a:custGeom>
                <a:avLst/>
                <a:gdLst>
                  <a:gd name="T0" fmla="*/ 40 w 48"/>
                  <a:gd name="T1" fmla="*/ 0 h 14"/>
                  <a:gd name="T2" fmla="*/ 6 w 48"/>
                  <a:gd name="T3" fmla="*/ 1 h 14"/>
                  <a:gd name="T4" fmla="*/ 0 w 48"/>
                  <a:gd name="T5" fmla="*/ 7 h 14"/>
                  <a:gd name="T6" fmla="*/ 7 w 48"/>
                  <a:gd name="T7" fmla="*/ 14 h 14"/>
                  <a:gd name="T8" fmla="*/ 41 w 48"/>
                  <a:gd name="T9" fmla="*/ 13 h 14"/>
                  <a:gd name="T10" fmla="*/ 48 w 48"/>
                  <a:gd name="T11" fmla="*/ 6 h 14"/>
                  <a:gd name="T12" fmla="*/ 40 w 48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">
                    <a:moveTo>
                      <a:pt x="40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4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5" y="12"/>
                      <a:pt x="48" y="10"/>
                      <a:pt x="48" y="6"/>
                    </a:cubicBezTo>
                    <a:cubicBezTo>
                      <a:pt x="47" y="2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35"/>
              <p:cNvSpPr>
                <a:spLocks noEditPoints="1"/>
              </p:cNvSpPr>
              <p:nvPr/>
            </p:nvSpPr>
            <p:spPr bwMode="auto">
              <a:xfrm>
                <a:off x="6468" y="2719"/>
                <a:ext cx="117" cy="36"/>
              </a:xfrm>
              <a:custGeom>
                <a:avLst/>
                <a:gdLst>
                  <a:gd name="T0" fmla="*/ 8 w 49"/>
                  <a:gd name="T1" fmla="*/ 15 h 15"/>
                  <a:gd name="T2" fmla="*/ 0 w 49"/>
                  <a:gd name="T3" fmla="*/ 8 h 15"/>
                  <a:gd name="T4" fmla="*/ 2 w 49"/>
                  <a:gd name="T5" fmla="*/ 3 h 15"/>
                  <a:gd name="T6" fmla="*/ 7 w 49"/>
                  <a:gd name="T7" fmla="*/ 1 h 15"/>
                  <a:gd name="T8" fmla="*/ 42 w 49"/>
                  <a:gd name="T9" fmla="*/ 0 h 15"/>
                  <a:gd name="T10" fmla="*/ 49 w 49"/>
                  <a:gd name="T11" fmla="*/ 7 h 15"/>
                  <a:gd name="T12" fmla="*/ 42 w 49"/>
                  <a:gd name="T13" fmla="*/ 14 h 15"/>
                  <a:gd name="T14" fmla="*/ 8 w 49"/>
                  <a:gd name="T15" fmla="*/ 15 h 15"/>
                  <a:gd name="T16" fmla="*/ 42 w 49"/>
                  <a:gd name="T17" fmla="*/ 1 h 15"/>
                  <a:gd name="T18" fmla="*/ 41 w 49"/>
                  <a:gd name="T19" fmla="*/ 1 h 15"/>
                  <a:gd name="T20" fmla="*/ 7 w 49"/>
                  <a:gd name="T21" fmla="*/ 2 h 15"/>
                  <a:gd name="T22" fmla="*/ 3 w 49"/>
                  <a:gd name="T23" fmla="*/ 4 h 15"/>
                  <a:gd name="T24" fmla="*/ 1 w 49"/>
                  <a:gd name="T25" fmla="*/ 8 h 15"/>
                  <a:gd name="T26" fmla="*/ 8 w 49"/>
                  <a:gd name="T27" fmla="*/ 14 h 15"/>
                  <a:gd name="T28" fmla="*/ 8 w 49"/>
                  <a:gd name="T29" fmla="*/ 14 h 15"/>
                  <a:gd name="T30" fmla="*/ 42 w 49"/>
                  <a:gd name="T31" fmla="*/ 13 h 15"/>
                  <a:gd name="T32" fmla="*/ 48 w 49"/>
                  <a:gd name="T33" fmla="*/ 7 h 15"/>
                  <a:gd name="T34" fmla="*/ 42 w 49"/>
                  <a:gd name="T3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15">
                    <a:moveTo>
                      <a:pt x="8" y="15"/>
                    </a:moveTo>
                    <a:cubicBezTo>
                      <a:pt x="4" y="15"/>
                      <a:pt x="0" y="12"/>
                      <a:pt x="0" y="8"/>
                    </a:cubicBezTo>
                    <a:cubicBezTo>
                      <a:pt x="0" y="6"/>
                      <a:pt x="1" y="5"/>
                      <a:pt x="2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6" y="0"/>
                      <a:pt x="49" y="3"/>
                      <a:pt x="49" y="7"/>
                    </a:cubicBezTo>
                    <a:cubicBezTo>
                      <a:pt x="49" y="11"/>
                      <a:pt x="46" y="14"/>
                      <a:pt x="42" y="14"/>
                    </a:cubicBezTo>
                    <a:lnTo>
                      <a:pt x="8" y="15"/>
                    </a:lnTo>
                    <a:close/>
                    <a:moveTo>
                      <a:pt x="42" y="1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4" y="3"/>
                      <a:pt x="3" y="4"/>
                    </a:cubicBezTo>
                    <a:cubicBezTo>
                      <a:pt x="2" y="5"/>
                      <a:pt x="1" y="7"/>
                      <a:pt x="1" y="8"/>
                    </a:cubicBezTo>
                    <a:cubicBezTo>
                      <a:pt x="1" y="12"/>
                      <a:pt x="4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5" y="13"/>
                      <a:pt x="48" y="10"/>
                      <a:pt x="48" y="7"/>
                    </a:cubicBezTo>
                    <a:cubicBezTo>
                      <a:pt x="48" y="4"/>
                      <a:pt x="45" y="1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36"/>
              <p:cNvSpPr>
                <a:spLocks noEditPoints="1"/>
              </p:cNvSpPr>
              <p:nvPr/>
            </p:nvSpPr>
            <p:spPr bwMode="auto">
              <a:xfrm>
                <a:off x="6335" y="2762"/>
                <a:ext cx="402" cy="354"/>
              </a:xfrm>
              <a:custGeom>
                <a:avLst/>
                <a:gdLst>
                  <a:gd name="T0" fmla="*/ 163 w 169"/>
                  <a:gd name="T1" fmla="*/ 131 h 148"/>
                  <a:gd name="T2" fmla="*/ 159 w 169"/>
                  <a:gd name="T3" fmla="*/ 108 h 148"/>
                  <a:gd name="T4" fmla="*/ 135 w 169"/>
                  <a:gd name="T5" fmla="*/ 36 h 148"/>
                  <a:gd name="T6" fmla="*/ 99 w 169"/>
                  <a:gd name="T7" fmla="*/ 2 h 148"/>
                  <a:gd name="T8" fmla="*/ 99 w 169"/>
                  <a:gd name="T9" fmla="*/ 0 h 148"/>
                  <a:gd name="T10" fmla="*/ 63 w 169"/>
                  <a:gd name="T11" fmla="*/ 1 h 148"/>
                  <a:gd name="T12" fmla="*/ 38 w 169"/>
                  <a:gd name="T13" fmla="*/ 31 h 148"/>
                  <a:gd name="T14" fmla="*/ 15 w 169"/>
                  <a:gd name="T15" fmla="*/ 124 h 148"/>
                  <a:gd name="T16" fmla="*/ 8 w 169"/>
                  <a:gd name="T17" fmla="*/ 139 h 148"/>
                  <a:gd name="T18" fmla="*/ 8 w 169"/>
                  <a:gd name="T19" fmla="*/ 139 h 148"/>
                  <a:gd name="T20" fmla="*/ 7 w 169"/>
                  <a:gd name="T21" fmla="*/ 143 h 148"/>
                  <a:gd name="T22" fmla="*/ 16 w 169"/>
                  <a:gd name="T23" fmla="*/ 144 h 148"/>
                  <a:gd name="T24" fmla="*/ 28 w 169"/>
                  <a:gd name="T25" fmla="*/ 142 h 148"/>
                  <a:gd name="T26" fmla="*/ 28 w 169"/>
                  <a:gd name="T27" fmla="*/ 142 h 148"/>
                  <a:gd name="T28" fmla="*/ 29 w 169"/>
                  <a:gd name="T29" fmla="*/ 142 h 148"/>
                  <a:gd name="T30" fmla="*/ 78 w 169"/>
                  <a:gd name="T31" fmla="*/ 148 h 148"/>
                  <a:gd name="T32" fmla="*/ 143 w 169"/>
                  <a:gd name="T33" fmla="*/ 139 h 148"/>
                  <a:gd name="T34" fmla="*/ 155 w 169"/>
                  <a:gd name="T35" fmla="*/ 141 h 148"/>
                  <a:gd name="T36" fmla="*/ 159 w 169"/>
                  <a:gd name="T37" fmla="*/ 142 h 148"/>
                  <a:gd name="T38" fmla="*/ 167 w 169"/>
                  <a:gd name="T39" fmla="*/ 138 h 148"/>
                  <a:gd name="T40" fmla="*/ 163 w 169"/>
                  <a:gd name="T41" fmla="*/ 131 h 148"/>
                  <a:gd name="T42" fmla="*/ 107 w 169"/>
                  <a:gd name="T43" fmla="*/ 101 h 148"/>
                  <a:gd name="T44" fmla="*/ 56 w 169"/>
                  <a:gd name="T45" fmla="*/ 100 h 148"/>
                  <a:gd name="T46" fmla="*/ 56 w 169"/>
                  <a:gd name="T47" fmla="*/ 96 h 148"/>
                  <a:gd name="T48" fmla="*/ 70 w 169"/>
                  <a:gd name="T49" fmla="*/ 79 h 148"/>
                  <a:gd name="T50" fmla="*/ 70 w 169"/>
                  <a:gd name="T51" fmla="*/ 73 h 148"/>
                  <a:gd name="T52" fmla="*/ 57 w 169"/>
                  <a:gd name="T53" fmla="*/ 73 h 148"/>
                  <a:gd name="T54" fmla="*/ 57 w 169"/>
                  <a:gd name="T55" fmla="*/ 67 h 148"/>
                  <a:gd name="T56" fmla="*/ 68 w 169"/>
                  <a:gd name="T57" fmla="*/ 67 h 148"/>
                  <a:gd name="T58" fmla="*/ 67 w 169"/>
                  <a:gd name="T59" fmla="*/ 57 h 148"/>
                  <a:gd name="T60" fmla="*/ 91 w 169"/>
                  <a:gd name="T61" fmla="*/ 39 h 148"/>
                  <a:gd name="T62" fmla="*/ 104 w 169"/>
                  <a:gd name="T63" fmla="*/ 41 h 148"/>
                  <a:gd name="T64" fmla="*/ 102 w 169"/>
                  <a:gd name="T65" fmla="*/ 47 h 148"/>
                  <a:gd name="T66" fmla="*/ 91 w 169"/>
                  <a:gd name="T67" fmla="*/ 45 h 148"/>
                  <a:gd name="T68" fmla="*/ 77 w 169"/>
                  <a:gd name="T69" fmla="*/ 57 h 148"/>
                  <a:gd name="T70" fmla="*/ 79 w 169"/>
                  <a:gd name="T71" fmla="*/ 67 h 148"/>
                  <a:gd name="T72" fmla="*/ 97 w 169"/>
                  <a:gd name="T73" fmla="*/ 67 h 148"/>
                  <a:gd name="T74" fmla="*/ 96 w 169"/>
                  <a:gd name="T75" fmla="*/ 73 h 148"/>
                  <a:gd name="T76" fmla="*/ 80 w 169"/>
                  <a:gd name="T77" fmla="*/ 73 h 148"/>
                  <a:gd name="T78" fmla="*/ 79 w 169"/>
                  <a:gd name="T79" fmla="*/ 83 h 148"/>
                  <a:gd name="T80" fmla="*/ 71 w 169"/>
                  <a:gd name="T81" fmla="*/ 93 h 148"/>
                  <a:gd name="T82" fmla="*/ 71 w 169"/>
                  <a:gd name="T83" fmla="*/ 94 h 148"/>
                  <a:gd name="T84" fmla="*/ 107 w 169"/>
                  <a:gd name="T85" fmla="*/ 94 h 148"/>
                  <a:gd name="T86" fmla="*/ 107 w 169"/>
                  <a:gd name="T87" fmla="*/ 10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9" h="148">
                    <a:moveTo>
                      <a:pt x="163" y="131"/>
                    </a:moveTo>
                    <a:cubicBezTo>
                      <a:pt x="163" y="131"/>
                      <a:pt x="154" y="125"/>
                      <a:pt x="159" y="108"/>
                    </a:cubicBezTo>
                    <a:cubicBezTo>
                      <a:pt x="159" y="108"/>
                      <a:pt x="168" y="62"/>
                      <a:pt x="135" y="36"/>
                    </a:cubicBezTo>
                    <a:cubicBezTo>
                      <a:pt x="133" y="35"/>
                      <a:pt x="100" y="10"/>
                      <a:pt x="99" y="2"/>
                    </a:cubicBezTo>
                    <a:cubicBezTo>
                      <a:pt x="99" y="2"/>
                      <a:pt x="99" y="1"/>
                      <a:pt x="99" y="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58" y="9"/>
                      <a:pt x="50" y="19"/>
                      <a:pt x="38" y="31"/>
                    </a:cubicBezTo>
                    <a:cubicBezTo>
                      <a:pt x="37" y="32"/>
                      <a:pt x="0" y="69"/>
                      <a:pt x="15" y="124"/>
                    </a:cubicBezTo>
                    <a:cubicBezTo>
                      <a:pt x="15" y="125"/>
                      <a:pt x="16" y="128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6" y="142"/>
                      <a:pt x="7" y="143"/>
                    </a:cubicBezTo>
                    <a:cubicBezTo>
                      <a:pt x="9" y="145"/>
                      <a:pt x="12" y="145"/>
                      <a:pt x="16" y="144"/>
                    </a:cubicBezTo>
                    <a:cubicBezTo>
                      <a:pt x="16" y="144"/>
                      <a:pt x="21" y="143"/>
                      <a:pt x="28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9" y="142"/>
                      <a:pt x="48" y="148"/>
                      <a:pt x="78" y="148"/>
                    </a:cubicBezTo>
                    <a:cubicBezTo>
                      <a:pt x="100" y="148"/>
                      <a:pt x="122" y="145"/>
                      <a:pt x="143" y="139"/>
                    </a:cubicBezTo>
                    <a:cubicBezTo>
                      <a:pt x="143" y="139"/>
                      <a:pt x="149" y="138"/>
                      <a:pt x="155" y="141"/>
                    </a:cubicBezTo>
                    <a:cubicBezTo>
                      <a:pt x="155" y="141"/>
                      <a:pt x="157" y="142"/>
                      <a:pt x="159" y="142"/>
                    </a:cubicBezTo>
                    <a:cubicBezTo>
                      <a:pt x="162" y="142"/>
                      <a:pt x="165" y="140"/>
                      <a:pt x="167" y="138"/>
                    </a:cubicBezTo>
                    <a:cubicBezTo>
                      <a:pt x="167" y="138"/>
                      <a:pt x="169" y="135"/>
                      <a:pt x="163" y="131"/>
                    </a:cubicBezTo>
                    <a:close/>
                    <a:moveTo>
                      <a:pt x="107" y="101"/>
                    </a:move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64" y="93"/>
                      <a:pt x="70" y="86"/>
                      <a:pt x="70" y="79"/>
                    </a:cubicBezTo>
                    <a:cubicBezTo>
                      <a:pt x="70" y="77"/>
                      <a:pt x="70" y="75"/>
                      <a:pt x="70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64"/>
                      <a:pt x="67" y="61"/>
                      <a:pt x="67" y="57"/>
                    </a:cubicBezTo>
                    <a:cubicBezTo>
                      <a:pt x="67" y="46"/>
                      <a:pt x="77" y="39"/>
                      <a:pt x="91" y="39"/>
                    </a:cubicBezTo>
                    <a:cubicBezTo>
                      <a:pt x="97" y="39"/>
                      <a:pt x="102" y="40"/>
                      <a:pt x="104" y="41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0" y="46"/>
                      <a:pt x="96" y="45"/>
                      <a:pt x="91" y="45"/>
                    </a:cubicBezTo>
                    <a:cubicBezTo>
                      <a:pt x="81" y="45"/>
                      <a:pt x="77" y="50"/>
                      <a:pt x="77" y="57"/>
                    </a:cubicBezTo>
                    <a:cubicBezTo>
                      <a:pt x="77" y="61"/>
                      <a:pt x="78" y="64"/>
                      <a:pt x="79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6"/>
                      <a:pt x="80" y="80"/>
                      <a:pt x="79" y="83"/>
                    </a:cubicBezTo>
                    <a:cubicBezTo>
                      <a:pt x="78" y="87"/>
                      <a:pt x="75" y="91"/>
                      <a:pt x="71" y="93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107" y="94"/>
                      <a:pt x="107" y="94"/>
                      <a:pt x="107" y="94"/>
                    </a:cubicBezTo>
                    <a:lnTo>
                      <a:pt x="107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37"/>
              <p:cNvSpPr/>
              <p:nvPr/>
            </p:nvSpPr>
            <p:spPr bwMode="auto">
              <a:xfrm>
                <a:off x="6147" y="2633"/>
                <a:ext cx="129" cy="81"/>
              </a:xfrm>
              <a:custGeom>
                <a:avLst/>
                <a:gdLst>
                  <a:gd name="T0" fmla="*/ 14 w 54"/>
                  <a:gd name="T1" fmla="*/ 34 h 34"/>
                  <a:gd name="T2" fmla="*/ 43 w 54"/>
                  <a:gd name="T3" fmla="*/ 34 h 34"/>
                  <a:gd name="T4" fmla="*/ 54 w 54"/>
                  <a:gd name="T5" fmla="*/ 13 h 34"/>
                  <a:gd name="T6" fmla="*/ 28 w 54"/>
                  <a:gd name="T7" fmla="*/ 12 h 34"/>
                  <a:gd name="T8" fmla="*/ 16 w 54"/>
                  <a:gd name="T9" fmla="*/ 6 h 34"/>
                  <a:gd name="T10" fmla="*/ 4 w 54"/>
                  <a:gd name="T11" fmla="*/ 13 h 34"/>
                  <a:gd name="T12" fmla="*/ 14 w 54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4">
                    <a:moveTo>
                      <a:pt x="14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45" y="29"/>
                      <a:pt x="48" y="22"/>
                      <a:pt x="54" y="13"/>
                    </a:cubicBezTo>
                    <a:cubicBezTo>
                      <a:pt x="54" y="13"/>
                      <a:pt x="51" y="3"/>
                      <a:pt x="28" y="12"/>
                    </a:cubicBezTo>
                    <a:cubicBezTo>
                      <a:pt x="28" y="12"/>
                      <a:pt x="22" y="11"/>
                      <a:pt x="16" y="6"/>
                    </a:cubicBezTo>
                    <a:cubicBezTo>
                      <a:pt x="16" y="6"/>
                      <a:pt x="0" y="0"/>
                      <a:pt x="4" y="13"/>
                    </a:cubicBezTo>
                    <a:lnTo>
                      <a:pt x="1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38"/>
              <p:cNvSpPr>
                <a:spLocks noEditPoints="1"/>
              </p:cNvSpPr>
              <p:nvPr/>
            </p:nvSpPr>
            <p:spPr bwMode="auto">
              <a:xfrm>
                <a:off x="6152" y="2642"/>
                <a:ext cx="126" cy="74"/>
              </a:xfrm>
              <a:custGeom>
                <a:avLst/>
                <a:gdLst>
                  <a:gd name="T0" fmla="*/ 12 w 53"/>
                  <a:gd name="T1" fmla="*/ 31 h 31"/>
                  <a:gd name="T2" fmla="*/ 1 w 53"/>
                  <a:gd name="T3" fmla="*/ 9 h 31"/>
                  <a:gd name="T4" fmla="*/ 2 w 53"/>
                  <a:gd name="T5" fmla="*/ 2 h 31"/>
                  <a:gd name="T6" fmla="*/ 7 w 53"/>
                  <a:gd name="T7" fmla="*/ 0 h 31"/>
                  <a:gd name="T8" fmla="*/ 15 w 53"/>
                  <a:gd name="T9" fmla="*/ 2 h 31"/>
                  <a:gd name="T10" fmla="*/ 15 w 53"/>
                  <a:gd name="T11" fmla="*/ 2 h 31"/>
                  <a:gd name="T12" fmla="*/ 25 w 53"/>
                  <a:gd name="T13" fmla="*/ 7 h 31"/>
                  <a:gd name="T14" fmla="*/ 42 w 53"/>
                  <a:gd name="T15" fmla="*/ 3 h 31"/>
                  <a:gd name="T16" fmla="*/ 53 w 53"/>
                  <a:gd name="T17" fmla="*/ 9 h 31"/>
                  <a:gd name="T18" fmla="*/ 53 w 53"/>
                  <a:gd name="T19" fmla="*/ 9 h 31"/>
                  <a:gd name="T20" fmla="*/ 53 w 53"/>
                  <a:gd name="T21" fmla="*/ 9 h 31"/>
                  <a:gd name="T22" fmla="*/ 42 w 53"/>
                  <a:gd name="T23" fmla="*/ 31 h 31"/>
                  <a:gd name="T24" fmla="*/ 42 w 53"/>
                  <a:gd name="T25" fmla="*/ 31 h 31"/>
                  <a:gd name="T26" fmla="*/ 12 w 53"/>
                  <a:gd name="T27" fmla="*/ 31 h 31"/>
                  <a:gd name="T28" fmla="*/ 7 w 53"/>
                  <a:gd name="T29" fmla="*/ 1 h 31"/>
                  <a:gd name="T30" fmla="*/ 2 w 53"/>
                  <a:gd name="T31" fmla="*/ 3 h 31"/>
                  <a:gd name="T32" fmla="*/ 2 w 53"/>
                  <a:gd name="T33" fmla="*/ 9 h 31"/>
                  <a:gd name="T34" fmla="*/ 13 w 53"/>
                  <a:gd name="T35" fmla="*/ 30 h 31"/>
                  <a:gd name="T36" fmla="*/ 41 w 53"/>
                  <a:gd name="T37" fmla="*/ 30 h 31"/>
                  <a:gd name="T38" fmla="*/ 52 w 53"/>
                  <a:gd name="T39" fmla="*/ 9 h 31"/>
                  <a:gd name="T40" fmla="*/ 42 w 53"/>
                  <a:gd name="T41" fmla="*/ 4 h 31"/>
                  <a:gd name="T42" fmla="*/ 26 w 53"/>
                  <a:gd name="T43" fmla="*/ 8 h 31"/>
                  <a:gd name="T44" fmla="*/ 26 w 53"/>
                  <a:gd name="T45" fmla="*/ 8 h 31"/>
                  <a:gd name="T46" fmla="*/ 25 w 53"/>
                  <a:gd name="T47" fmla="*/ 8 h 31"/>
                  <a:gd name="T48" fmla="*/ 14 w 53"/>
                  <a:gd name="T49" fmla="*/ 3 h 31"/>
                  <a:gd name="T50" fmla="*/ 7 w 53"/>
                  <a:gd name="T51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31">
                    <a:moveTo>
                      <a:pt x="12" y="31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1"/>
                      <a:pt x="4" y="0"/>
                      <a:pt x="7" y="0"/>
                    </a:cubicBezTo>
                    <a:cubicBezTo>
                      <a:pt x="10" y="0"/>
                      <a:pt x="14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0" y="6"/>
                      <a:pt x="25" y="7"/>
                      <a:pt x="25" y="7"/>
                    </a:cubicBezTo>
                    <a:cubicBezTo>
                      <a:pt x="32" y="5"/>
                      <a:pt x="37" y="3"/>
                      <a:pt x="42" y="3"/>
                    </a:cubicBezTo>
                    <a:cubicBezTo>
                      <a:pt x="51" y="3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8" y="17"/>
                      <a:pt x="44" y="24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lnTo>
                      <a:pt x="12" y="31"/>
                    </a:lnTo>
                    <a:close/>
                    <a:moveTo>
                      <a:pt x="7" y="1"/>
                    </a:moveTo>
                    <a:cubicBezTo>
                      <a:pt x="5" y="1"/>
                      <a:pt x="3" y="2"/>
                      <a:pt x="2" y="3"/>
                    </a:cubicBezTo>
                    <a:cubicBezTo>
                      <a:pt x="1" y="4"/>
                      <a:pt x="1" y="6"/>
                      <a:pt x="2" y="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3"/>
                      <a:pt x="47" y="16"/>
                      <a:pt x="52" y="9"/>
                    </a:cubicBezTo>
                    <a:cubicBezTo>
                      <a:pt x="51" y="8"/>
                      <a:pt x="49" y="4"/>
                      <a:pt x="42" y="4"/>
                    </a:cubicBezTo>
                    <a:cubicBezTo>
                      <a:pt x="37" y="4"/>
                      <a:pt x="32" y="6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0" y="7"/>
                      <a:pt x="14" y="3"/>
                    </a:cubicBezTo>
                    <a:cubicBezTo>
                      <a:pt x="14" y="3"/>
                      <a:pt x="10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 39"/>
              <p:cNvSpPr/>
              <p:nvPr/>
            </p:nvSpPr>
            <p:spPr bwMode="auto">
              <a:xfrm>
                <a:off x="6171" y="2721"/>
                <a:ext cx="86" cy="24"/>
              </a:xfrm>
              <a:custGeom>
                <a:avLst/>
                <a:gdLst>
                  <a:gd name="T0" fmla="*/ 31 w 36"/>
                  <a:gd name="T1" fmla="*/ 0 h 10"/>
                  <a:gd name="T2" fmla="*/ 5 w 36"/>
                  <a:gd name="T3" fmla="*/ 0 h 10"/>
                  <a:gd name="T4" fmla="*/ 0 w 36"/>
                  <a:gd name="T5" fmla="*/ 5 h 10"/>
                  <a:gd name="T6" fmla="*/ 5 w 36"/>
                  <a:gd name="T7" fmla="*/ 10 h 10"/>
                  <a:gd name="T8" fmla="*/ 31 w 36"/>
                  <a:gd name="T9" fmla="*/ 10 h 10"/>
                  <a:gd name="T10" fmla="*/ 36 w 36"/>
                  <a:gd name="T11" fmla="*/ 5 h 10"/>
                  <a:gd name="T12" fmla="*/ 31 w 3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0">
                    <a:moveTo>
                      <a:pt x="3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4" y="10"/>
                      <a:pt x="36" y="7"/>
                      <a:pt x="36" y="5"/>
                    </a:cubicBezTo>
                    <a:cubicBezTo>
                      <a:pt x="36" y="2"/>
                      <a:pt x="3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 40"/>
              <p:cNvSpPr>
                <a:spLocks noEditPoints="1"/>
              </p:cNvSpPr>
              <p:nvPr/>
            </p:nvSpPr>
            <p:spPr bwMode="auto">
              <a:xfrm>
                <a:off x="6171" y="2719"/>
                <a:ext cx="86" cy="26"/>
              </a:xfrm>
              <a:custGeom>
                <a:avLst/>
                <a:gdLst>
                  <a:gd name="T0" fmla="*/ 5 w 36"/>
                  <a:gd name="T1" fmla="*/ 11 h 11"/>
                  <a:gd name="T2" fmla="*/ 0 w 36"/>
                  <a:gd name="T3" fmla="*/ 6 h 11"/>
                  <a:gd name="T4" fmla="*/ 1 w 36"/>
                  <a:gd name="T5" fmla="*/ 2 h 11"/>
                  <a:gd name="T6" fmla="*/ 5 w 36"/>
                  <a:gd name="T7" fmla="*/ 0 h 11"/>
                  <a:gd name="T8" fmla="*/ 31 w 36"/>
                  <a:gd name="T9" fmla="*/ 0 h 11"/>
                  <a:gd name="T10" fmla="*/ 36 w 36"/>
                  <a:gd name="T11" fmla="*/ 6 h 11"/>
                  <a:gd name="T12" fmla="*/ 31 w 36"/>
                  <a:gd name="T13" fmla="*/ 11 h 11"/>
                  <a:gd name="T14" fmla="*/ 5 w 36"/>
                  <a:gd name="T15" fmla="*/ 11 h 11"/>
                  <a:gd name="T16" fmla="*/ 31 w 36"/>
                  <a:gd name="T17" fmla="*/ 1 h 11"/>
                  <a:gd name="T18" fmla="*/ 5 w 36"/>
                  <a:gd name="T19" fmla="*/ 1 h 11"/>
                  <a:gd name="T20" fmla="*/ 2 w 36"/>
                  <a:gd name="T21" fmla="*/ 3 h 11"/>
                  <a:gd name="T22" fmla="*/ 1 w 36"/>
                  <a:gd name="T23" fmla="*/ 6 h 11"/>
                  <a:gd name="T24" fmla="*/ 5 w 36"/>
                  <a:gd name="T25" fmla="*/ 10 h 11"/>
                  <a:gd name="T26" fmla="*/ 5 w 36"/>
                  <a:gd name="T27" fmla="*/ 11 h 11"/>
                  <a:gd name="T28" fmla="*/ 5 w 36"/>
                  <a:gd name="T29" fmla="*/ 10 h 11"/>
                  <a:gd name="T30" fmla="*/ 31 w 36"/>
                  <a:gd name="T31" fmla="*/ 10 h 11"/>
                  <a:gd name="T32" fmla="*/ 35 w 36"/>
                  <a:gd name="T33" fmla="*/ 6 h 11"/>
                  <a:gd name="T34" fmla="*/ 31 w 36"/>
                  <a:gd name="T3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1">
                    <a:moveTo>
                      <a:pt x="5" y="11"/>
                    </a:moveTo>
                    <a:cubicBezTo>
                      <a:pt x="2" y="11"/>
                      <a:pt x="0" y="9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3"/>
                      <a:pt x="36" y="6"/>
                    </a:cubicBezTo>
                    <a:cubicBezTo>
                      <a:pt x="36" y="9"/>
                      <a:pt x="34" y="11"/>
                      <a:pt x="31" y="11"/>
                    </a:cubicBezTo>
                    <a:lnTo>
                      <a:pt x="5" y="11"/>
                    </a:lnTo>
                    <a:close/>
                    <a:moveTo>
                      <a:pt x="3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8"/>
                      <a:pt x="3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0"/>
                      <a:pt x="35" y="8"/>
                      <a:pt x="35" y="6"/>
                    </a:cubicBezTo>
                    <a:cubicBezTo>
                      <a:pt x="35" y="3"/>
                      <a:pt x="33" y="1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 41"/>
              <p:cNvSpPr>
                <a:spLocks noEditPoints="1"/>
              </p:cNvSpPr>
              <p:nvPr/>
            </p:nvSpPr>
            <p:spPr bwMode="auto">
              <a:xfrm>
                <a:off x="6066" y="2752"/>
                <a:ext cx="300" cy="264"/>
              </a:xfrm>
              <a:custGeom>
                <a:avLst/>
                <a:gdLst>
                  <a:gd name="T0" fmla="*/ 120 w 126"/>
                  <a:gd name="T1" fmla="*/ 99 h 110"/>
                  <a:gd name="T2" fmla="*/ 118 w 126"/>
                  <a:gd name="T3" fmla="*/ 82 h 110"/>
                  <a:gd name="T4" fmla="*/ 101 w 126"/>
                  <a:gd name="T5" fmla="*/ 28 h 110"/>
                  <a:gd name="T6" fmla="*/ 76 w 126"/>
                  <a:gd name="T7" fmla="*/ 2 h 110"/>
                  <a:gd name="T8" fmla="*/ 75 w 126"/>
                  <a:gd name="T9" fmla="*/ 0 h 110"/>
                  <a:gd name="T10" fmla="*/ 48 w 126"/>
                  <a:gd name="T11" fmla="*/ 0 h 110"/>
                  <a:gd name="T12" fmla="*/ 29 w 126"/>
                  <a:gd name="T13" fmla="*/ 22 h 110"/>
                  <a:gd name="T14" fmla="*/ 10 w 126"/>
                  <a:gd name="T15" fmla="*/ 91 h 110"/>
                  <a:gd name="T16" fmla="*/ 4 w 126"/>
                  <a:gd name="T17" fmla="*/ 102 h 110"/>
                  <a:gd name="T18" fmla="*/ 4 w 126"/>
                  <a:gd name="T19" fmla="*/ 105 h 110"/>
                  <a:gd name="T20" fmla="*/ 10 w 126"/>
                  <a:gd name="T21" fmla="*/ 106 h 110"/>
                  <a:gd name="T22" fmla="*/ 19 w 126"/>
                  <a:gd name="T23" fmla="*/ 105 h 110"/>
                  <a:gd name="T24" fmla="*/ 19 w 126"/>
                  <a:gd name="T25" fmla="*/ 105 h 110"/>
                  <a:gd name="T26" fmla="*/ 20 w 126"/>
                  <a:gd name="T27" fmla="*/ 105 h 110"/>
                  <a:gd name="T28" fmla="*/ 61 w 126"/>
                  <a:gd name="T29" fmla="*/ 110 h 110"/>
                  <a:gd name="T30" fmla="*/ 105 w 126"/>
                  <a:gd name="T31" fmla="*/ 104 h 110"/>
                  <a:gd name="T32" fmla="*/ 107 w 126"/>
                  <a:gd name="T33" fmla="*/ 104 h 110"/>
                  <a:gd name="T34" fmla="*/ 114 w 126"/>
                  <a:gd name="T35" fmla="*/ 106 h 110"/>
                  <a:gd name="T36" fmla="*/ 118 w 126"/>
                  <a:gd name="T37" fmla="*/ 107 h 110"/>
                  <a:gd name="T38" fmla="*/ 123 w 126"/>
                  <a:gd name="T39" fmla="*/ 104 h 110"/>
                  <a:gd name="T40" fmla="*/ 120 w 126"/>
                  <a:gd name="T41" fmla="*/ 99 h 110"/>
                  <a:gd name="T42" fmla="*/ 81 w 126"/>
                  <a:gd name="T43" fmla="*/ 55 h 110"/>
                  <a:gd name="T44" fmla="*/ 81 w 126"/>
                  <a:gd name="T45" fmla="*/ 58 h 110"/>
                  <a:gd name="T46" fmla="*/ 53 w 126"/>
                  <a:gd name="T47" fmla="*/ 57 h 110"/>
                  <a:gd name="T48" fmla="*/ 53 w 126"/>
                  <a:gd name="T49" fmla="*/ 62 h 110"/>
                  <a:gd name="T50" fmla="*/ 81 w 126"/>
                  <a:gd name="T51" fmla="*/ 62 h 110"/>
                  <a:gd name="T52" fmla="*/ 81 w 126"/>
                  <a:gd name="T53" fmla="*/ 66 h 110"/>
                  <a:gd name="T54" fmla="*/ 53 w 126"/>
                  <a:gd name="T55" fmla="*/ 65 h 110"/>
                  <a:gd name="T56" fmla="*/ 67 w 126"/>
                  <a:gd name="T57" fmla="*/ 80 h 110"/>
                  <a:gd name="T58" fmla="*/ 83 w 126"/>
                  <a:gd name="T59" fmla="*/ 78 h 110"/>
                  <a:gd name="T60" fmla="*/ 85 w 126"/>
                  <a:gd name="T61" fmla="*/ 83 h 110"/>
                  <a:gd name="T62" fmla="*/ 54 w 126"/>
                  <a:gd name="T63" fmla="*/ 81 h 110"/>
                  <a:gd name="T64" fmla="*/ 45 w 126"/>
                  <a:gd name="T65" fmla="*/ 65 h 110"/>
                  <a:gd name="T66" fmla="*/ 38 w 126"/>
                  <a:gd name="T67" fmla="*/ 65 h 110"/>
                  <a:gd name="T68" fmla="*/ 39 w 126"/>
                  <a:gd name="T69" fmla="*/ 61 h 110"/>
                  <a:gd name="T70" fmla="*/ 44 w 126"/>
                  <a:gd name="T71" fmla="*/ 61 h 110"/>
                  <a:gd name="T72" fmla="*/ 45 w 126"/>
                  <a:gd name="T73" fmla="*/ 58 h 110"/>
                  <a:gd name="T74" fmla="*/ 39 w 126"/>
                  <a:gd name="T75" fmla="*/ 57 h 110"/>
                  <a:gd name="T76" fmla="*/ 39 w 126"/>
                  <a:gd name="T77" fmla="*/ 53 h 110"/>
                  <a:gd name="T78" fmla="*/ 45 w 126"/>
                  <a:gd name="T79" fmla="*/ 53 h 110"/>
                  <a:gd name="T80" fmla="*/ 67 w 126"/>
                  <a:gd name="T81" fmla="*/ 35 h 110"/>
                  <a:gd name="T82" fmla="*/ 86 w 126"/>
                  <a:gd name="T83" fmla="*/ 38 h 110"/>
                  <a:gd name="T84" fmla="*/ 83 w 126"/>
                  <a:gd name="T85" fmla="*/ 43 h 110"/>
                  <a:gd name="T86" fmla="*/ 54 w 126"/>
                  <a:gd name="T87" fmla="*/ 54 h 110"/>
                  <a:gd name="T88" fmla="*/ 81 w 126"/>
                  <a:gd name="T89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6" h="110">
                    <a:moveTo>
                      <a:pt x="120" y="99"/>
                    </a:moveTo>
                    <a:cubicBezTo>
                      <a:pt x="120" y="99"/>
                      <a:pt x="114" y="94"/>
                      <a:pt x="118" y="82"/>
                    </a:cubicBezTo>
                    <a:cubicBezTo>
                      <a:pt x="118" y="82"/>
                      <a:pt x="126" y="48"/>
                      <a:pt x="101" y="28"/>
                    </a:cubicBezTo>
                    <a:cubicBezTo>
                      <a:pt x="99" y="26"/>
                      <a:pt x="76" y="7"/>
                      <a:pt x="76" y="2"/>
                    </a:cubicBezTo>
                    <a:cubicBezTo>
                      <a:pt x="76" y="1"/>
                      <a:pt x="75" y="1"/>
                      <a:pt x="75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5" y="6"/>
                      <a:pt x="38" y="13"/>
                      <a:pt x="29" y="22"/>
                    </a:cubicBezTo>
                    <a:cubicBezTo>
                      <a:pt x="29" y="22"/>
                      <a:pt x="0" y="49"/>
                      <a:pt x="10" y="91"/>
                    </a:cubicBezTo>
                    <a:cubicBezTo>
                      <a:pt x="10" y="92"/>
                      <a:pt x="10" y="94"/>
                      <a:pt x="4" y="102"/>
                    </a:cubicBezTo>
                    <a:cubicBezTo>
                      <a:pt x="4" y="102"/>
                      <a:pt x="3" y="104"/>
                      <a:pt x="4" y="105"/>
                    </a:cubicBezTo>
                    <a:cubicBezTo>
                      <a:pt x="5" y="106"/>
                      <a:pt x="7" y="107"/>
                      <a:pt x="10" y="106"/>
                    </a:cubicBezTo>
                    <a:cubicBezTo>
                      <a:pt x="10" y="106"/>
                      <a:pt x="14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0" y="105"/>
                      <a:pt x="36" y="110"/>
                      <a:pt x="61" y="110"/>
                    </a:cubicBezTo>
                    <a:cubicBezTo>
                      <a:pt x="76" y="110"/>
                      <a:pt x="91" y="108"/>
                      <a:pt x="105" y="104"/>
                    </a:cubicBezTo>
                    <a:cubicBezTo>
                      <a:pt x="105" y="104"/>
                      <a:pt x="106" y="104"/>
                      <a:pt x="107" y="104"/>
                    </a:cubicBezTo>
                    <a:cubicBezTo>
                      <a:pt x="109" y="104"/>
                      <a:pt x="112" y="105"/>
                      <a:pt x="114" y="106"/>
                    </a:cubicBezTo>
                    <a:cubicBezTo>
                      <a:pt x="114" y="106"/>
                      <a:pt x="116" y="107"/>
                      <a:pt x="118" y="107"/>
                    </a:cubicBezTo>
                    <a:cubicBezTo>
                      <a:pt x="119" y="107"/>
                      <a:pt x="121" y="106"/>
                      <a:pt x="123" y="104"/>
                    </a:cubicBezTo>
                    <a:cubicBezTo>
                      <a:pt x="123" y="104"/>
                      <a:pt x="125" y="102"/>
                      <a:pt x="120" y="99"/>
                    </a:cubicBezTo>
                    <a:close/>
                    <a:moveTo>
                      <a:pt x="81" y="55"/>
                    </a:moveTo>
                    <a:cubicBezTo>
                      <a:pt x="81" y="58"/>
                      <a:pt x="81" y="58"/>
                      <a:pt x="81" y="58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7"/>
                      <a:pt x="52" y="61"/>
                      <a:pt x="53" y="62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4" y="78"/>
                      <a:pt x="67" y="80"/>
                    </a:cubicBezTo>
                    <a:cubicBezTo>
                      <a:pt x="67" y="80"/>
                      <a:pt x="76" y="82"/>
                      <a:pt x="83" y="78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71" y="91"/>
                      <a:pt x="54" y="81"/>
                    </a:cubicBezTo>
                    <a:cubicBezTo>
                      <a:pt x="54" y="81"/>
                      <a:pt x="46" y="76"/>
                      <a:pt x="45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0"/>
                      <a:pt x="45" y="58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8" y="37"/>
                      <a:pt x="67" y="35"/>
                    </a:cubicBezTo>
                    <a:cubicBezTo>
                      <a:pt x="67" y="35"/>
                      <a:pt x="81" y="33"/>
                      <a:pt x="86" y="38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61" y="33"/>
                      <a:pt x="54" y="54"/>
                    </a:cubicBezTo>
                    <a:lnTo>
                      <a:pt x="81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3941306" y="4028108"/>
            <a:ext cx="614966" cy="545033"/>
            <a:chOff x="3724922" y="4028078"/>
            <a:chExt cx="614966" cy="545033"/>
          </a:xfrm>
        </p:grpSpPr>
        <p:sp>
          <p:nvSpPr>
            <p:cNvPr id="56" name="Freeform 5"/>
            <p:cNvSpPr/>
            <p:nvPr/>
          </p:nvSpPr>
          <p:spPr bwMode="auto">
            <a:xfrm>
              <a:off x="3724922" y="4028078"/>
              <a:ext cx="614966" cy="54503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108"/>
            <p:cNvSpPr>
              <a:spLocks noEditPoints="1"/>
            </p:cNvSpPr>
            <p:nvPr/>
          </p:nvSpPr>
          <p:spPr bwMode="auto">
            <a:xfrm>
              <a:off x="3890992" y="4151639"/>
              <a:ext cx="275982" cy="276975"/>
            </a:xfrm>
            <a:custGeom>
              <a:avLst/>
              <a:gdLst>
                <a:gd name="T0" fmla="*/ 97 w 115"/>
                <a:gd name="T1" fmla="*/ 48 h 115"/>
                <a:gd name="T2" fmla="*/ 91 w 115"/>
                <a:gd name="T3" fmla="*/ 41 h 115"/>
                <a:gd name="T4" fmla="*/ 102 w 115"/>
                <a:gd name="T5" fmla="*/ 26 h 115"/>
                <a:gd name="T6" fmla="*/ 94 w 115"/>
                <a:gd name="T7" fmla="*/ 13 h 115"/>
                <a:gd name="T8" fmla="*/ 79 w 115"/>
                <a:gd name="T9" fmla="*/ 23 h 115"/>
                <a:gd name="T10" fmla="*/ 70 w 115"/>
                <a:gd name="T11" fmla="*/ 22 h 115"/>
                <a:gd name="T12" fmla="*/ 67 w 115"/>
                <a:gd name="T13" fmla="*/ 3 h 115"/>
                <a:gd name="T14" fmla="*/ 52 w 115"/>
                <a:gd name="T15" fmla="*/ 0 h 115"/>
                <a:gd name="T16" fmla="*/ 48 w 115"/>
                <a:gd name="T17" fmla="*/ 18 h 115"/>
                <a:gd name="T18" fmla="*/ 41 w 115"/>
                <a:gd name="T19" fmla="*/ 24 h 115"/>
                <a:gd name="T20" fmla="*/ 26 w 115"/>
                <a:gd name="T21" fmla="*/ 13 h 115"/>
                <a:gd name="T22" fmla="*/ 13 w 115"/>
                <a:gd name="T23" fmla="*/ 21 h 115"/>
                <a:gd name="T24" fmla="*/ 23 w 115"/>
                <a:gd name="T25" fmla="*/ 36 h 115"/>
                <a:gd name="T26" fmla="*/ 22 w 115"/>
                <a:gd name="T27" fmla="*/ 45 h 115"/>
                <a:gd name="T28" fmla="*/ 4 w 115"/>
                <a:gd name="T29" fmla="*/ 48 h 115"/>
                <a:gd name="T30" fmla="*/ 0 w 115"/>
                <a:gd name="T31" fmla="*/ 63 h 115"/>
                <a:gd name="T32" fmla="*/ 18 w 115"/>
                <a:gd name="T33" fmla="*/ 66 h 115"/>
                <a:gd name="T34" fmla="*/ 24 w 115"/>
                <a:gd name="T35" fmla="*/ 73 h 115"/>
                <a:gd name="T36" fmla="*/ 13 w 115"/>
                <a:gd name="T37" fmla="*/ 89 h 115"/>
                <a:gd name="T38" fmla="*/ 21 w 115"/>
                <a:gd name="T39" fmla="*/ 102 h 115"/>
                <a:gd name="T40" fmla="*/ 36 w 115"/>
                <a:gd name="T41" fmla="*/ 92 h 115"/>
                <a:gd name="T42" fmla="*/ 45 w 115"/>
                <a:gd name="T43" fmla="*/ 92 h 115"/>
                <a:gd name="T44" fmla="*/ 48 w 115"/>
                <a:gd name="T45" fmla="*/ 111 h 115"/>
                <a:gd name="T46" fmla="*/ 63 w 115"/>
                <a:gd name="T47" fmla="*/ 115 h 115"/>
                <a:gd name="T48" fmla="*/ 67 w 115"/>
                <a:gd name="T49" fmla="*/ 97 h 115"/>
                <a:gd name="T50" fmla="*/ 74 w 115"/>
                <a:gd name="T51" fmla="*/ 91 h 115"/>
                <a:gd name="T52" fmla="*/ 89 w 115"/>
                <a:gd name="T53" fmla="*/ 102 h 115"/>
                <a:gd name="T54" fmla="*/ 102 w 115"/>
                <a:gd name="T55" fmla="*/ 94 h 115"/>
                <a:gd name="T56" fmla="*/ 92 w 115"/>
                <a:gd name="T57" fmla="*/ 79 h 115"/>
                <a:gd name="T58" fmla="*/ 93 w 115"/>
                <a:gd name="T59" fmla="*/ 70 h 115"/>
                <a:gd name="T60" fmla="*/ 112 w 115"/>
                <a:gd name="T61" fmla="*/ 66 h 115"/>
                <a:gd name="T62" fmla="*/ 115 w 115"/>
                <a:gd name="T63" fmla="*/ 52 h 115"/>
                <a:gd name="T64" fmla="*/ 58 w 115"/>
                <a:gd name="T65" fmla="*/ 79 h 115"/>
                <a:gd name="T66" fmla="*/ 58 w 115"/>
                <a:gd name="T67" fmla="*/ 36 h 115"/>
                <a:gd name="T68" fmla="*/ 58 w 115"/>
                <a:gd name="T69" fmla="*/ 79 h 115"/>
                <a:gd name="T70" fmla="*/ 49 w 115"/>
                <a:gd name="T71" fmla="*/ 57 h 115"/>
                <a:gd name="T72" fmla="*/ 67 w 115"/>
                <a:gd name="T73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15">
                  <a:moveTo>
                    <a:pt x="112" y="48"/>
                  </a:moveTo>
                  <a:cubicBezTo>
                    <a:pt x="97" y="48"/>
                    <a:pt x="97" y="48"/>
                    <a:pt x="97" y="48"/>
                  </a:cubicBezTo>
                  <a:cubicBezTo>
                    <a:pt x="95" y="48"/>
                    <a:pt x="93" y="47"/>
                    <a:pt x="93" y="45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0"/>
                    <a:pt x="91" y="37"/>
                    <a:pt x="92" y="3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4" y="24"/>
                    <a:pt x="104" y="22"/>
                    <a:pt x="102" y="2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1"/>
                    <a:pt x="91" y="11"/>
                    <a:pt x="89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4"/>
                    <a:pt x="75" y="25"/>
                    <a:pt x="74" y="24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2"/>
                    <a:pt x="67" y="20"/>
                    <a:pt x="67" y="18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1"/>
                    <a:pt x="65" y="0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8" y="1"/>
                    <a:pt x="48" y="3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20"/>
                    <a:pt x="47" y="22"/>
                    <a:pt x="4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5"/>
                    <a:pt x="37" y="24"/>
                    <a:pt x="3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2" y="11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4"/>
                    <a:pt x="13" y="2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7"/>
                    <a:pt x="25" y="40"/>
                    <a:pt x="24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0" y="48"/>
                    <a:pt x="1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6"/>
                    <a:pt x="4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2" y="68"/>
                    <a:pt x="22" y="70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5"/>
                    <a:pt x="24" y="78"/>
                    <a:pt x="23" y="7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90"/>
                    <a:pt x="12" y="93"/>
                    <a:pt x="13" y="9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3"/>
                    <a:pt x="25" y="103"/>
                    <a:pt x="26" y="10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0"/>
                    <a:pt x="40" y="90"/>
                    <a:pt x="41" y="9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7" y="93"/>
                    <a:pt x="48" y="95"/>
                    <a:pt x="48" y="97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3"/>
                    <a:pt x="50" y="115"/>
                    <a:pt x="5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5" y="115"/>
                    <a:pt x="67" y="113"/>
                    <a:pt x="67" y="111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5"/>
                    <a:pt x="68" y="93"/>
                    <a:pt x="70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0"/>
                    <a:pt x="78" y="90"/>
                    <a:pt x="79" y="9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1" y="103"/>
                    <a:pt x="93" y="103"/>
                    <a:pt x="94" y="102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4" y="93"/>
                    <a:pt x="104" y="90"/>
                    <a:pt x="102" y="8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1" y="78"/>
                    <a:pt x="90" y="75"/>
                    <a:pt x="91" y="73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68"/>
                    <a:pt x="95" y="66"/>
                    <a:pt x="9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3" y="66"/>
                    <a:pt x="115" y="65"/>
                    <a:pt x="115" y="63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0"/>
                    <a:pt x="113" y="48"/>
                    <a:pt x="112" y="48"/>
                  </a:cubicBezTo>
                  <a:close/>
                  <a:moveTo>
                    <a:pt x="58" y="79"/>
                  </a:moveTo>
                  <a:cubicBezTo>
                    <a:pt x="46" y="79"/>
                    <a:pt x="36" y="69"/>
                    <a:pt x="36" y="57"/>
                  </a:cubicBezTo>
                  <a:cubicBezTo>
                    <a:pt x="36" y="46"/>
                    <a:pt x="46" y="36"/>
                    <a:pt x="58" y="36"/>
                  </a:cubicBezTo>
                  <a:cubicBezTo>
                    <a:pt x="69" y="36"/>
                    <a:pt x="79" y="46"/>
                    <a:pt x="79" y="57"/>
                  </a:cubicBezTo>
                  <a:cubicBezTo>
                    <a:pt x="79" y="69"/>
                    <a:pt x="69" y="79"/>
                    <a:pt x="58" y="79"/>
                  </a:cubicBezTo>
                  <a:close/>
                  <a:moveTo>
                    <a:pt x="58" y="48"/>
                  </a:moveTo>
                  <a:cubicBezTo>
                    <a:pt x="53" y="48"/>
                    <a:pt x="49" y="52"/>
                    <a:pt x="49" y="57"/>
                  </a:cubicBezTo>
                  <a:cubicBezTo>
                    <a:pt x="49" y="62"/>
                    <a:pt x="53" y="66"/>
                    <a:pt x="58" y="66"/>
                  </a:cubicBezTo>
                  <a:cubicBezTo>
                    <a:pt x="63" y="66"/>
                    <a:pt x="67" y="62"/>
                    <a:pt x="67" y="57"/>
                  </a:cubicBezTo>
                  <a:cubicBezTo>
                    <a:pt x="67" y="52"/>
                    <a:pt x="63" y="48"/>
                    <a:pt x="58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3941" y="2084720"/>
            <a:ext cx="1606829" cy="1424101"/>
            <a:chOff x="467545" y="2084692"/>
            <a:chExt cx="1606829" cy="1424101"/>
          </a:xfrm>
        </p:grpSpPr>
        <p:sp>
          <p:nvSpPr>
            <p:cNvPr id="16" name="Freeform 5"/>
            <p:cNvSpPr/>
            <p:nvPr/>
          </p:nvSpPr>
          <p:spPr bwMode="auto">
            <a:xfrm>
              <a:off x="467545" y="2084692"/>
              <a:ext cx="1606829" cy="142410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Freeform 5"/>
            <p:cNvSpPr/>
            <p:nvPr/>
          </p:nvSpPr>
          <p:spPr bwMode="auto">
            <a:xfrm>
              <a:off x="586883" y="2190460"/>
              <a:ext cx="1368152" cy="121256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2000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2" name="文本框 22"/>
            <p:cNvSpPr txBox="1"/>
            <p:nvPr/>
          </p:nvSpPr>
          <p:spPr>
            <a:xfrm>
              <a:off x="947794" y="2473578"/>
              <a:ext cx="53213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2pPr marL="0" lvl="1">
                <a:defRPr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XX</a:t>
              </a:r>
              <a:endParaRPr lang="en-US" b="1" dirty="0" smtClean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XX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571486" y="1038135"/>
            <a:ext cx="614966" cy="545032"/>
            <a:chOff x="1904517" y="1038134"/>
            <a:chExt cx="614966" cy="545032"/>
          </a:xfrm>
        </p:grpSpPr>
        <p:sp>
          <p:nvSpPr>
            <p:cNvPr id="28" name="Freeform 5"/>
            <p:cNvSpPr/>
            <p:nvPr/>
          </p:nvSpPr>
          <p:spPr bwMode="auto">
            <a:xfrm>
              <a:off x="1904517" y="1038134"/>
              <a:ext cx="614966" cy="5450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Freeform 5"/>
            <p:cNvSpPr>
              <a:spLocks noChangeAspect="1"/>
            </p:cNvSpPr>
            <p:nvPr/>
          </p:nvSpPr>
          <p:spPr bwMode="auto">
            <a:xfrm>
              <a:off x="1952417" y="1080587"/>
              <a:ext cx="519166" cy="460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2000" dirty="0" smtClean="0">
                  <a:latin typeface="Impact" panose="020B0806030902050204" pitchFamily="34" charset="0"/>
                </a:rPr>
                <a:t>01</a:t>
              </a:r>
              <a:endParaRPr lang="zh-CN" altLang="en-US" sz="20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2245377" y="1653957"/>
            <a:ext cx="614966" cy="545032"/>
            <a:chOff x="1904517" y="1038134"/>
            <a:chExt cx="614966" cy="545032"/>
          </a:xfrm>
        </p:grpSpPr>
        <p:sp>
          <p:nvSpPr>
            <p:cNvPr id="105" name="Freeform 5"/>
            <p:cNvSpPr/>
            <p:nvPr/>
          </p:nvSpPr>
          <p:spPr bwMode="auto">
            <a:xfrm>
              <a:off x="1904517" y="1038134"/>
              <a:ext cx="614966" cy="5450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6" name="Freeform 5"/>
            <p:cNvSpPr>
              <a:spLocks noChangeAspect="1"/>
            </p:cNvSpPr>
            <p:nvPr/>
          </p:nvSpPr>
          <p:spPr bwMode="auto">
            <a:xfrm>
              <a:off x="1952417" y="1080587"/>
              <a:ext cx="519166" cy="460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2000" dirty="0" smtClean="0">
                  <a:latin typeface="Impact" panose="020B0806030902050204" pitchFamily="34" charset="0"/>
                </a:rPr>
                <a:t>02</a:t>
              </a:r>
              <a:endParaRPr lang="zh-CN" altLang="en-US" sz="20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545985" y="2533107"/>
            <a:ext cx="614966" cy="545032"/>
            <a:chOff x="1904517" y="1038134"/>
            <a:chExt cx="614966" cy="545032"/>
          </a:xfrm>
        </p:grpSpPr>
        <p:sp>
          <p:nvSpPr>
            <p:cNvPr id="108" name="Freeform 5"/>
            <p:cNvSpPr/>
            <p:nvPr/>
          </p:nvSpPr>
          <p:spPr bwMode="auto">
            <a:xfrm>
              <a:off x="1904517" y="1038134"/>
              <a:ext cx="614966" cy="5450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9" name="Freeform 5"/>
            <p:cNvSpPr>
              <a:spLocks noChangeAspect="1"/>
            </p:cNvSpPr>
            <p:nvPr/>
          </p:nvSpPr>
          <p:spPr bwMode="auto">
            <a:xfrm>
              <a:off x="1952417" y="1080587"/>
              <a:ext cx="519166" cy="460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2000" dirty="0" smtClean="0">
                  <a:latin typeface="Impact" panose="020B0806030902050204" pitchFamily="34" charset="0"/>
                </a:rPr>
                <a:t>03</a:t>
              </a:r>
              <a:endParaRPr lang="zh-CN" altLang="en-US" sz="20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2245377" y="3403700"/>
            <a:ext cx="614966" cy="545032"/>
            <a:chOff x="1904517" y="1038134"/>
            <a:chExt cx="614966" cy="545032"/>
          </a:xfrm>
        </p:grpSpPr>
        <p:sp>
          <p:nvSpPr>
            <p:cNvPr id="111" name="Freeform 5"/>
            <p:cNvSpPr/>
            <p:nvPr/>
          </p:nvSpPr>
          <p:spPr bwMode="auto">
            <a:xfrm>
              <a:off x="1904517" y="1038134"/>
              <a:ext cx="614966" cy="5450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Freeform 5"/>
            <p:cNvSpPr>
              <a:spLocks noChangeAspect="1"/>
            </p:cNvSpPr>
            <p:nvPr/>
          </p:nvSpPr>
          <p:spPr bwMode="auto">
            <a:xfrm>
              <a:off x="1952417" y="1080587"/>
              <a:ext cx="519166" cy="460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2000" dirty="0" smtClean="0">
                  <a:latin typeface="Impact" panose="020B0806030902050204" pitchFamily="34" charset="0"/>
                </a:rPr>
                <a:t>04</a:t>
              </a:r>
              <a:endParaRPr lang="zh-CN" altLang="en-US" sz="20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571486" y="4028079"/>
            <a:ext cx="614966" cy="545032"/>
            <a:chOff x="1904517" y="1038134"/>
            <a:chExt cx="614966" cy="545032"/>
          </a:xfrm>
        </p:grpSpPr>
        <p:sp>
          <p:nvSpPr>
            <p:cNvPr id="114" name="Freeform 5"/>
            <p:cNvSpPr/>
            <p:nvPr/>
          </p:nvSpPr>
          <p:spPr bwMode="auto">
            <a:xfrm>
              <a:off x="1904517" y="1038134"/>
              <a:ext cx="614966" cy="5450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Freeform 5"/>
            <p:cNvSpPr>
              <a:spLocks noChangeAspect="1"/>
            </p:cNvSpPr>
            <p:nvPr/>
          </p:nvSpPr>
          <p:spPr bwMode="auto">
            <a:xfrm>
              <a:off x="1952417" y="1080587"/>
              <a:ext cx="519166" cy="460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2000" dirty="0" smtClean="0">
                  <a:latin typeface="Impact" panose="020B0806030902050204" pitchFamily="34" charset="0"/>
                </a:rPr>
                <a:t>05</a:t>
              </a:r>
              <a:endParaRPr lang="zh-CN" altLang="en-US" sz="2000" dirty="0">
                <a:latin typeface="Impact" panose="020B0806030902050204" pitchFamily="34" charset="0"/>
              </a:endParaRPr>
            </a:p>
          </p:txBody>
        </p:sp>
      </p:grpSp>
      <p:sp>
        <p:nvSpPr>
          <p:cNvPr id="116" name="MH_Desc_1"/>
          <p:cNvSpPr/>
          <p:nvPr>
            <p:custDataLst>
              <p:tags r:id="rId1"/>
            </p:custDataLst>
          </p:nvPr>
        </p:nvSpPr>
        <p:spPr>
          <a:xfrm>
            <a:off x="5832472" y="1505686"/>
            <a:ext cx="2988000" cy="11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5832472" y="2931792"/>
            <a:ext cx="2988000" cy="11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3.7037E-7 L -0.0441 0.28735 " pathEditMode="relative" rAng="0" ptsTypes="AA">
                                          <p:cBhvr>
                                            <p:cTn id="1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05" y="1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500" fill="hold"/>
                                            <p:tgtEl>
                                              <p:spTgt spid="10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1.94444E-6 -2.71605E-6 L -0.11771 0.1676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885" y="83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500" fill="hold"/>
                                            <p:tgtEl>
                                              <p:spTgt spid="10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94444E-6 -3.7037E-7 L -0.1507 -0.00339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535" y="-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500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decel="50000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1.94444E-6 3.82716E-6 L -0.12552 -0.17253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85" y="-86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500" fill="hold"/>
                                            <p:tgtEl>
                                              <p:spTgt spid="11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8.33333E-7 -1.11111E-6 L -0.0441 -0.29413 " pathEditMode="relative" rAng="0" ptsTypes="AA">
                                          <p:cBhvr>
                                            <p:cTn id="45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05" y="-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500" fill="hold"/>
                                            <p:tgtEl>
                                              <p:spTgt spid="1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7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09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900" decel="100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16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900" decel="100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58" grpId="0"/>
          <p:bldP spid="61" grpId="0"/>
          <p:bldP spid="64" grpId="0"/>
          <p:bldP spid="67" grpId="0"/>
          <p:bldP spid="70" grpId="0"/>
          <p:bldP spid="116" grpId="0"/>
          <p:bldP spid="1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3.7037E-7 L -0.0441 0.28735 " pathEditMode="relative" rAng="0" ptsTypes="AA">
                                          <p:cBhvr>
                                            <p:cTn id="1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05" y="1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500" fill="hold"/>
                                            <p:tgtEl>
                                              <p:spTgt spid="10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1.94444E-6 -2.71605E-6 L -0.11771 0.1676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885" y="83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500" fill="hold"/>
                                            <p:tgtEl>
                                              <p:spTgt spid="10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94444E-6 -3.7037E-7 L -0.1507 -0.00339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535" y="-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500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decel="50000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1.94444E-6 3.82716E-6 L -0.12552 -0.17253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85" y="-86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500" fill="hold"/>
                                            <p:tgtEl>
                                              <p:spTgt spid="11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8.33333E-7 -1.11111E-6 L -0.0441 -0.29413 " pathEditMode="relative" rAng="0" ptsTypes="AA">
                                          <p:cBhvr>
                                            <p:cTn id="45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05" y="-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500" fill="hold"/>
                                            <p:tgtEl>
                                              <p:spTgt spid="1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09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900" decel="100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16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900" decel="100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58" grpId="0"/>
          <p:bldP spid="61" grpId="0"/>
          <p:bldP spid="64" grpId="0"/>
          <p:bldP spid="67" grpId="0"/>
          <p:bldP spid="70" grpId="0"/>
          <p:bldP spid="116" grpId="0"/>
          <p:bldP spid="117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dirty="0" smtClean="0"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3563888" y="1277101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3568700" y="2020679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3568700" y="2764257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3568700" y="3507835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3568700" y="4251412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5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3995936" y="1396043"/>
            <a:ext cx="6480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3995936" y="2143231"/>
            <a:ext cx="6480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3995936" y="2890419"/>
            <a:ext cx="6480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3995936" y="3637608"/>
            <a:ext cx="6480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3995936" y="4384797"/>
            <a:ext cx="6480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792489" y="1205656"/>
            <a:ext cx="3456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88024" y="1943516"/>
            <a:ext cx="3456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88024" y="2681376"/>
            <a:ext cx="3456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88024" y="3419236"/>
            <a:ext cx="3456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88024" y="4157095"/>
            <a:ext cx="3456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236920" y="2595921"/>
            <a:ext cx="1440000" cy="1440000"/>
            <a:chOff x="3371160" y="935905"/>
            <a:chExt cx="2792280" cy="2792280"/>
          </a:xfrm>
        </p:grpSpPr>
        <p:sp>
          <p:nvSpPr>
            <p:cNvPr id="45" name="椭圆 44"/>
            <p:cNvSpPr/>
            <p:nvPr/>
          </p:nvSpPr>
          <p:spPr bwMode="auto">
            <a:xfrm>
              <a:off x="3371160" y="935905"/>
              <a:ext cx="2792280" cy="27922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28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MH_SubTitle_1"/>
            <p:cNvSpPr/>
            <p:nvPr>
              <p:custDataLst>
                <p:tags r:id="rId2"/>
              </p:custDataLst>
            </p:nvPr>
          </p:nvSpPr>
          <p:spPr>
            <a:xfrm>
              <a:off x="3708923" y="1274369"/>
              <a:ext cx="2116755" cy="21153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sz="2400" b="1" dirty="0" smtClean="0">
                  <a:latin typeface="Impact" panose="020B0806030902050204" pitchFamily="34" charset="0"/>
                  <a:sym typeface="+mn-lt"/>
                </a:rPr>
                <a:t>XX</a:t>
              </a:r>
              <a:endParaRPr lang="en-US" altLang="zh-CN" sz="2400" b="1" dirty="0" smtClean="0">
                <a:latin typeface="Impact" panose="020B0806030902050204" pitchFamily="34" charset="0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36920" y="1435489"/>
            <a:ext cx="1440000" cy="1440000"/>
            <a:chOff x="1236920" y="1435489"/>
            <a:chExt cx="1440000" cy="1440000"/>
          </a:xfrm>
        </p:grpSpPr>
        <p:sp>
          <p:nvSpPr>
            <p:cNvPr id="27" name="椭圆 26"/>
            <p:cNvSpPr/>
            <p:nvPr/>
          </p:nvSpPr>
          <p:spPr bwMode="auto">
            <a:xfrm>
              <a:off x="1236920" y="1435489"/>
              <a:ext cx="1440000" cy="144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698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28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KSO_Shape"/>
            <p:cNvSpPr/>
            <p:nvPr/>
          </p:nvSpPr>
          <p:spPr bwMode="auto">
            <a:xfrm>
              <a:off x="1581453" y="1795253"/>
              <a:ext cx="750934" cy="720473"/>
            </a:xfrm>
            <a:custGeom>
              <a:avLst/>
              <a:gdLst>
                <a:gd name="T0" fmla="*/ 1676299 w 2771"/>
                <a:gd name="T1" fmla="*/ 1032319 h 2657"/>
                <a:gd name="T2" fmla="*/ 1639914 w 2771"/>
                <a:gd name="T3" fmla="*/ 1393338 h 2657"/>
                <a:gd name="T4" fmla="*/ 1339740 w 2771"/>
                <a:gd name="T5" fmla="*/ 1725735 h 2657"/>
                <a:gd name="T6" fmla="*/ 612694 w 2771"/>
                <a:gd name="T7" fmla="*/ 1552706 h 2657"/>
                <a:gd name="T8" fmla="*/ 612694 w 2771"/>
                <a:gd name="T9" fmla="*/ 1540347 h 2657"/>
                <a:gd name="T10" fmla="*/ 612694 w 2771"/>
                <a:gd name="T11" fmla="*/ 1721182 h 2657"/>
                <a:gd name="T12" fmla="*/ 432719 w 2771"/>
                <a:gd name="T13" fmla="*/ 1721182 h 2657"/>
                <a:gd name="T14" fmla="*/ 252095 w 2771"/>
                <a:gd name="T15" fmla="*/ 1721182 h 2657"/>
                <a:gd name="T16" fmla="*/ 179975 w 2771"/>
                <a:gd name="T17" fmla="*/ 1721182 h 2657"/>
                <a:gd name="T18" fmla="*/ 0 w 2771"/>
                <a:gd name="T19" fmla="*/ 1540347 h 2657"/>
                <a:gd name="T20" fmla="*/ 0 w 2771"/>
                <a:gd name="T21" fmla="*/ 710329 h 2657"/>
                <a:gd name="T22" fmla="*/ 179975 w 2771"/>
                <a:gd name="T23" fmla="*/ 529494 h 2657"/>
                <a:gd name="T24" fmla="*/ 252095 w 2771"/>
                <a:gd name="T25" fmla="*/ 529494 h 2657"/>
                <a:gd name="T26" fmla="*/ 432719 w 2771"/>
                <a:gd name="T27" fmla="*/ 529494 h 2657"/>
                <a:gd name="T28" fmla="*/ 612694 w 2771"/>
                <a:gd name="T29" fmla="*/ 529494 h 2657"/>
                <a:gd name="T30" fmla="*/ 612694 w 2771"/>
                <a:gd name="T31" fmla="*/ 710329 h 2657"/>
                <a:gd name="T32" fmla="*/ 612694 w 2771"/>
                <a:gd name="T33" fmla="*/ 710329 h 2657"/>
                <a:gd name="T34" fmla="*/ 1123380 w 2771"/>
                <a:gd name="T35" fmla="*/ 12359 h 2657"/>
                <a:gd name="T36" fmla="*/ 1372876 w 2771"/>
                <a:gd name="T37" fmla="*/ 608203 h 2657"/>
                <a:gd name="T38" fmla="*/ 1769210 w 2771"/>
                <a:gd name="T39" fmla="*/ 806601 h 2657"/>
                <a:gd name="T40" fmla="*/ 1676299 w 2771"/>
                <a:gd name="T41" fmla="*/ 1032319 h 2657"/>
                <a:gd name="T42" fmla="*/ 1240331 w 2771"/>
                <a:gd name="T43" fmla="*/ 702523 h 2657"/>
                <a:gd name="T44" fmla="*/ 1190302 w 2771"/>
                <a:gd name="T45" fmla="*/ 113184 h 2657"/>
                <a:gd name="T46" fmla="*/ 612694 w 2771"/>
                <a:gd name="T47" fmla="*/ 844979 h 2657"/>
                <a:gd name="T48" fmla="*/ 612694 w 2771"/>
                <a:gd name="T49" fmla="*/ 913931 h 2657"/>
                <a:gd name="T50" fmla="*/ 612694 w 2771"/>
                <a:gd name="T51" fmla="*/ 1413503 h 2657"/>
                <a:gd name="T52" fmla="*/ 1329344 w 2771"/>
                <a:gd name="T53" fmla="*/ 1615153 h 2657"/>
                <a:gd name="T54" fmla="*/ 1485929 w 2771"/>
                <a:gd name="T55" fmla="*/ 1354959 h 2657"/>
                <a:gd name="T56" fmla="*/ 1532059 w 2771"/>
                <a:gd name="T57" fmla="*/ 1022561 h 2657"/>
                <a:gd name="T58" fmla="*/ 1635366 w 2771"/>
                <a:gd name="T59" fmla="*/ 829368 h 2657"/>
                <a:gd name="T60" fmla="*/ 1240331 w 2771"/>
                <a:gd name="T61" fmla="*/ 702523 h 265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771" h="2657">
                  <a:moveTo>
                    <a:pt x="2580" y="1587"/>
                  </a:moveTo>
                  <a:cubicBezTo>
                    <a:pt x="2771" y="1636"/>
                    <a:pt x="2710" y="2114"/>
                    <a:pt x="2524" y="2142"/>
                  </a:cubicBezTo>
                  <a:cubicBezTo>
                    <a:pt x="2560" y="2263"/>
                    <a:pt x="2575" y="2657"/>
                    <a:pt x="2062" y="2653"/>
                  </a:cubicBezTo>
                  <a:cubicBezTo>
                    <a:pt x="1454" y="2653"/>
                    <a:pt x="1340" y="2389"/>
                    <a:pt x="943" y="2387"/>
                  </a:cubicBezTo>
                  <a:cubicBezTo>
                    <a:pt x="943" y="2368"/>
                    <a:pt x="943" y="2368"/>
                    <a:pt x="943" y="2368"/>
                  </a:cubicBezTo>
                  <a:cubicBezTo>
                    <a:pt x="943" y="2646"/>
                    <a:pt x="943" y="2646"/>
                    <a:pt x="943" y="2646"/>
                  </a:cubicBezTo>
                  <a:cubicBezTo>
                    <a:pt x="666" y="2646"/>
                    <a:pt x="666" y="2646"/>
                    <a:pt x="666" y="2646"/>
                  </a:cubicBezTo>
                  <a:cubicBezTo>
                    <a:pt x="388" y="2646"/>
                    <a:pt x="388" y="2646"/>
                    <a:pt x="388" y="2646"/>
                  </a:cubicBezTo>
                  <a:cubicBezTo>
                    <a:pt x="277" y="2646"/>
                    <a:pt x="277" y="2646"/>
                    <a:pt x="277" y="2646"/>
                  </a:cubicBezTo>
                  <a:cubicBezTo>
                    <a:pt x="124" y="2646"/>
                    <a:pt x="0" y="2521"/>
                    <a:pt x="0" y="2368"/>
                  </a:cubicBezTo>
                  <a:cubicBezTo>
                    <a:pt x="0" y="1092"/>
                    <a:pt x="0" y="1092"/>
                    <a:pt x="0" y="1092"/>
                  </a:cubicBezTo>
                  <a:cubicBezTo>
                    <a:pt x="0" y="939"/>
                    <a:pt x="124" y="814"/>
                    <a:pt x="277" y="814"/>
                  </a:cubicBezTo>
                  <a:cubicBezTo>
                    <a:pt x="388" y="814"/>
                    <a:pt x="388" y="814"/>
                    <a:pt x="388" y="814"/>
                  </a:cubicBezTo>
                  <a:cubicBezTo>
                    <a:pt x="666" y="814"/>
                    <a:pt x="666" y="814"/>
                    <a:pt x="666" y="814"/>
                  </a:cubicBezTo>
                  <a:cubicBezTo>
                    <a:pt x="943" y="814"/>
                    <a:pt x="943" y="814"/>
                    <a:pt x="943" y="814"/>
                  </a:cubicBezTo>
                  <a:cubicBezTo>
                    <a:pt x="943" y="1092"/>
                    <a:pt x="943" y="1092"/>
                    <a:pt x="943" y="1092"/>
                  </a:cubicBezTo>
                  <a:cubicBezTo>
                    <a:pt x="943" y="1092"/>
                    <a:pt x="943" y="1092"/>
                    <a:pt x="943" y="1092"/>
                  </a:cubicBezTo>
                  <a:cubicBezTo>
                    <a:pt x="1593" y="834"/>
                    <a:pt x="1568" y="28"/>
                    <a:pt x="1729" y="19"/>
                  </a:cubicBezTo>
                  <a:cubicBezTo>
                    <a:pt x="2714" y="0"/>
                    <a:pt x="2113" y="935"/>
                    <a:pt x="2113" y="935"/>
                  </a:cubicBezTo>
                  <a:cubicBezTo>
                    <a:pt x="2113" y="935"/>
                    <a:pt x="2668" y="750"/>
                    <a:pt x="2723" y="1240"/>
                  </a:cubicBezTo>
                  <a:cubicBezTo>
                    <a:pt x="2710" y="1378"/>
                    <a:pt x="2729" y="1456"/>
                    <a:pt x="2580" y="1587"/>
                  </a:cubicBezTo>
                  <a:close/>
                  <a:moveTo>
                    <a:pt x="1909" y="1080"/>
                  </a:moveTo>
                  <a:cubicBezTo>
                    <a:pt x="1909" y="1080"/>
                    <a:pt x="2368" y="162"/>
                    <a:pt x="1832" y="174"/>
                  </a:cubicBezTo>
                  <a:cubicBezTo>
                    <a:pt x="1724" y="181"/>
                    <a:pt x="1766" y="1027"/>
                    <a:pt x="943" y="1299"/>
                  </a:cubicBezTo>
                  <a:cubicBezTo>
                    <a:pt x="943" y="1293"/>
                    <a:pt x="943" y="1336"/>
                    <a:pt x="943" y="1405"/>
                  </a:cubicBezTo>
                  <a:cubicBezTo>
                    <a:pt x="943" y="2173"/>
                    <a:pt x="943" y="2173"/>
                    <a:pt x="943" y="2173"/>
                  </a:cubicBezTo>
                  <a:cubicBezTo>
                    <a:pt x="1258" y="2174"/>
                    <a:pt x="1637" y="2483"/>
                    <a:pt x="2046" y="2483"/>
                  </a:cubicBezTo>
                  <a:cubicBezTo>
                    <a:pt x="2390" y="2486"/>
                    <a:pt x="2358" y="2188"/>
                    <a:pt x="2287" y="2083"/>
                  </a:cubicBezTo>
                  <a:cubicBezTo>
                    <a:pt x="2555" y="1992"/>
                    <a:pt x="2486" y="1605"/>
                    <a:pt x="2358" y="1572"/>
                  </a:cubicBezTo>
                  <a:cubicBezTo>
                    <a:pt x="2485" y="1411"/>
                    <a:pt x="2508" y="1368"/>
                    <a:pt x="2517" y="1275"/>
                  </a:cubicBezTo>
                  <a:cubicBezTo>
                    <a:pt x="2480" y="946"/>
                    <a:pt x="1909" y="1080"/>
                    <a:pt x="1909" y="10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  <p:transition spd="slow"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dirty="0" smtClean="0"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3563888" y="1277101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3568700" y="2020679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3568700" y="2764257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3568700" y="3507835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3568700" y="4251412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5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3995936" y="1396043"/>
            <a:ext cx="6480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3995936" y="2143231"/>
            <a:ext cx="6480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3995936" y="2890419"/>
            <a:ext cx="6480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3995936" y="3637608"/>
            <a:ext cx="6480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3995936" y="4384797"/>
            <a:ext cx="6480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792489" y="1205656"/>
            <a:ext cx="3456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88024" y="1943516"/>
            <a:ext cx="3456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88024" y="2681376"/>
            <a:ext cx="3456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88024" y="3419236"/>
            <a:ext cx="3456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88024" y="4157095"/>
            <a:ext cx="3456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236920" y="2595921"/>
            <a:ext cx="1440000" cy="1440000"/>
            <a:chOff x="3371160" y="935905"/>
            <a:chExt cx="2792280" cy="2792280"/>
          </a:xfrm>
        </p:grpSpPr>
        <p:sp>
          <p:nvSpPr>
            <p:cNvPr id="45" name="椭圆 44"/>
            <p:cNvSpPr/>
            <p:nvPr/>
          </p:nvSpPr>
          <p:spPr bwMode="auto">
            <a:xfrm>
              <a:off x="3371160" y="935905"/>
              <a:ext cx="2792280" cy="27922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28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MH_SubTitle_1"/>
            <p:cNvSpPr/>
            <p:nvPr>
              <p:custDataLst>
                <p:tags r:id="rId2"/>
              </p:custDataLst>
            </p:nvPr>
          </p:nvSpPr>
          <p:spPr>
            <a:xfrm>
              <a:off x="3708923" y="1274369"/>
              <a:ext cx="2116755" cy="21153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sz="2400" b="1" dirty="0" smtClean="0">
                  <a:latin typeface="Impact" panose="020B0806030902050204" pitchFamily="34" charset="0"/>
                  <a:sym typeface="+mn-lt"/>
                </a:rPr>
                <a:t>XX</a:t>
              </a:r>
              <a:endParaRPr lang="en-US" altLang="zh-CN" sz="2400" b="1" dirty="0" smtClean="0">
                <a:latin typeface="Impact" panose="020B0806030902050204" pitchFamily="34" charset="0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36920" y="1435489"/>
            <a:ext cx="1440000" cy="1440000"/>
            <a:chOff x="1236920" y="1435489"/>
            <a:chExt cx="1440000" cy="1440000"/>
          </a:xfrm>
        </p:grpSpPr>
        <p:sp>
          <p:nvSpPr>
            <p:cNvPr id="27" name="椭圆 26"/>
            <p:cNvSpPr/>
            <p:nvPr/>
          </p:nvSpPr>
          <p:spPr bwMode="auto">
            <a:xfrm>
              <a:off x="1236920" y="1435489"/>
              <a:ext cx="1440000" cy="144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698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28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KSO_Shape"/>
            <p:cNvSpPr>
              <a:spLocks noChangeAspect="1"/>
            </p:cNvSpPr>
            <p:nvPr/>
          </p:nvSpPr>
          <p:spPr bwMode="auto">
            <a:xfrm>
              <a:off x="1581700" y="1795489"/>
              <a:ext cx="750441" cy="720000"/>
            </a:xfrm>
            <a:custGeom>
              <a:avLst/>
              <a:gdLst>
                <a:gd name="T0" fmla="*/ 1676344 w 2772"/>
                <a:gd name="T1" fmla="*/ 695589 h 2657"/>
                <a:gd name="T2" fmla="*/ 1639972 w 2772"/>
                <a:gd name="T3" fmla="*/ 335443 h 2657"/>
                <a:gd name="T4" fmla="*/ 1339256 w 2772"/>
                <a:gd name="T5" fmla="*/ 3250 h 2657"/>
                <a:gd name="T6" fmla="*/ 612473 w 2772"/>
                <a:gd name="T7" fmla="*/ 176172 h 2657"/>
                <a:gd name="T8" fmla="*/ 612473 w 2772"/>
                <a:gd name="T9" fmla="*/ 187874 h 2657"/>
                <a:gd name="T10" fmla="*/ 612473 w 2772"/>
                <a:gd name="T11" fmla="*/ 7801 h 2657"/>
                <a:gd name="T12" fmla="*/ 432563 w 2772"/>
                <a:gd name="T13" fmla="*/ 7801 h 2657"/>
                <a:gd name="T14" fmla="*/ 252004 w 2772"/>
                <a:gd name="T15" fmla="*/ 7801 h 2657"/>
                <a:gd name="T16" fmla="*/ 179910 w 2772"/>
                <a:gd name="T17" fmla="*/ 7801 h 2657"/>
                <a:gd name="T18" fmla="*/ 0 w 2772"/>
                <a:gd name="T19" fmla="*/ 187874 h 2657"/>
                <a:gd name="T20" fmla="*/ 0 w 2772"/>
                <a:gd name="T21" fmla="*/ 1017380 h 2657"/>
                <a:gd name="T22" fmla="*/ 179910 w 2772"/>
                <a:gd name="T23" fmla="*/ 1198103 h 2657"/>
                <a:gd name="T24" fmla="*/ 252004 w 2772"/>
                <a:gd name="T25" fmla="*/ 1198103 h 2657"/>
                <a:gd name="T26" fmla="*/ 432563 w 2772"/>
                <a:gd name="T27" fmla="*/ 1198103 h 2657"/>
                <a:gd name="T28" fmla="*/ 612473 w 2772"/>
                <a:gd name="T29" fmla="*/ 1198103 h 2657"/>
                <a:gd name="T30" fmla="*/ 612473 w 2772"/>
                <a:gd name="T31" fmla="*/ 1017380 h 2657"/>
                <a:gd name="T32" fmla="*/ 612473 w 2772"/>
                <a:gd name="T33" fmla="*/ 1017380 h 2657"/>
                <a:gd name="T34" fmla="*/ 1122975 w 2772"/>
                <a:gd name="T35" fmla="*/ 1714918 h 2657"/>
                <a:gd name="T36" fmla="*/ 1372381 w 2772"/>
                <a:gd name="T37" fmla="*/ 1120093 h 2657"/>
                <a:gd name="T38" fmla="*/ 1769221 w 2772"/>
                <a:gd name="T39" fmla="*/ 921817 h 2657"/>
                <a:gd name="T40" fmla="*/ 1676344 w 2772"/>
                <a:gd name="T41" fmla="*/ 695589 h 2657"/>
                <a:gd name="T42" fmla="*/ 1239884 w 2772"/>
                <a:gd name="T43" fmla="*/ 1025831 h 2657"/>
                <a:gd name="T44" fmla="*/ 1189873 w 2772"/>
                <a:gd name="T45" fmla="*/ 1614156 h 2657"/>
                <a:gd name="T46" fmla="*/ 612473 w 2772"/>
                <a:gd name="T47" fmla="*/ 882812 h 2657"/>
                <a:gd name="T48" fmla="*/ 612473 w 2772"/>
                <a:gd name="T49" fmla="*/ 814554 h 2657"/>
                <a:gd name="T50" fmla="*/ 612473 w 2772"/>
                <a:gd name="T51" fmla="*/ 314640 h 2657"/>
                <a:gd name="T52" fmla="*/ 1328864 w 2772"/>
                <a:gd name="T53" fmla="*/ 113114 h 2657"/>
                <a:gd name="T54" fmla="*/ 1485392 w 2772"/>
                <a:gd name="T55" fmla="*/ 373148 h 2657"/>
                <a:gd name="T56" fmla="*/ 1531507 w 2772"/>
                <a:gd name="T57" fmla="*/ 705340 h 2657"/>
                <a:gd name="T58" fmla="*/ 1634776 w 2772"/>
                <a:gd name="T59" fmla="*/ 898414 h 2657"/>
                <a:gd name="T60" fmla="*/ 1239884 w 2772"/>
                <a:gd name="T61" fmla="*/ 1025831 h 265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772" h="2657">
                  <a:moveTo>
                    <a:pt x="2581" y="1070"/>
                  </a:moveTo>
                  <a:cubicBezTo>
                    <a:pt x="2772" y="1022"/>
                    <a:pt x="2710" y="543"/>
                    <a:pt x="2525" y="516"/>
                  </a:cubicBezTo>
                  <a:cubicBezTo>
                    <a:pt x="2561" y="394"/>
                    <a:pt x="2576" y="0"/>
                    <a:pt x="2062" y="5"/>
                  </a:cubicBezTo>
                  <a:cubicBezTo>
                    <a:pt x="1454" y="5"/>
                    <a:pt x="1341" y="268"/>
                    <a:pt x="943" y="271"/>
                  </a:cubicBezTo>
                  <a:cubicBezTo>
                    <a:pt x="943" y="289"/>
                    <a:pt x="943" y="289"/>
                    <a:pt x="943" y="289"/>
                  </a:cubicBezTo>
                  <a:cubicBezTo>
                    <a:pt x="943" y="12"/>
                    <a:pt x="943" y="12"/>
                    <a:pt x="943" y="12"/>
                  </a:cubicBezTo>
                  <a:cubicBezTo>
                    <a:pt x="666" y="12"/>
                    <a:pt x="666" y="12"/>
                    <a:pt x="666" y="12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277" y="12"/>
                    <a:pt x="277" y="12"/>
                    <a:pt x="277" y="12"/>
                  </a:cubicBezTo>
                  <a:cubicBezTo>
                    <a:pt x="124" y="12"/>
                    <a:pt x="0" y="136"/>
                    <a:pt x="0" y="289"/>
                  </a:cubicBezTo>
                  <a:cubicBezTo>
                    <a:pt x="0" y="1565"/>
                    <a:pt x="0" y="1565"/>
                    <a:pt x="0" y="1565"/>
                  </a:cubicBezTo>
                  <a:cubicBezTo>
                    <a:pt x="0" y="1719"/>
                    <a:pt x="124" y="1843"/>
                    <a:pt x="277" y="1843"/>
                  </a:cubicBezTo>
                  <a:cubicBezTo>
                    <a:pt x="388" y="1843"/>
                    <a:pt x="388" y="1843"/>
                    <a:pt x="388" y="1843"/>
                  </a:cubicBezTo>
                  <a:cubicBezTo>
                    <a:pt x="666" y="1843"/>
                    <a:pt x="666" y="1843"/>
                    <a:pt x="666" y="1843"/>
                  </a:cubicBezTo>
                  <a:cubicBezTo>
                    <a:pt x="943" y="1843"/>
                    <a:pt x="943" y="1843"/>
                    <a:pt x="943" y="1843"/>
                  </a:cubicBezTo>
                  <a:cubicBezTo>
                    <a:pt x="943" y="1565"/>
                    <a:pt x="943" y="1565"/>
                    <a:pt x="943" y="1565"/>
                  </a:cubicBezTo>
                  <a:cubicBezTo>
                    <a:pt x="943" y="1565"/>
                    <a:pt x="943" y="1565"/>
                    <a:pt x="943" y="1565"/>
                  </a:cubicBezTo>
                  <a:cubicBezTo>
                    <a:pt x="1594" y="1823"/>
                    <a:pt x="1568" y="2629"/>
                    <a:pt x="1729" y="2638"/>
                  </a:cubicBezTo>
                  <a:cubicBezTo>
                    <a:pt x="2714" y="2657"/>
                    <a:pt x="2113" y="1723"/>
                    <a:pt x="2113" y="1723"/>
                  </a:cubicBezTo>
                  <a:cubicBezTo>
                    <a:pt x="2113" y="1723"/>
                    <a:pt x="2668" y="1908"/>
                    <a:pt x="2724" y="1418"/>
                  </a:cubicBezTo>
                  <a:cubicBezTo>
                    <a:pt x="2710" y="1279"/>
                    <a:pt x="2729" y="1201"/>
                    <a:pt x="2581" y="1070"/>
                  </a:cubicBezTo>
                  <a:close/>
                  <a:moveTo>
                    <a:pt x="1909" y="1578"/>
                  </a:moveTo>
                  <a:cubicBezTo>
                    <a:pt x="1909" y="1578"/>
                    <a:pt x="2368" y="2495"/>
                    <a:pt x="1832" y="2483"/>
                  </a:cubicBezTo>
                  <a:cubicBezTo>
                    <a:pt x="1724" y="2477"/>
                    <a:pt x="1766" y="1630"/>
                    <a:pt x="943" y="1358"/>
                  </a:cubicBezTo>
                  <a:cubicBezTo>
                    <a:pt x="943" y="1364"/>
                    <a:pt x="943" y="1321"/>
                    <a:pt x="943" y="1253"/>
                  </a:cubicBezTo>
                  <a:cubicBezTo>
                    <a:pt x="943" y="484"/>
                    <a:pt x="943" y="484"/>
                    <a:pt x="943" y="484"/>
                  </a:cubicBezTo>
                  <a:cubicBezTo>
                    <a:pt x="1259" y="484"/>
                    <a:pt x="1638" y="174"/>
                    <a:pt x="2046" y="174"/>
                  </a:cubicBezTo>
                  <a:cubicBezTo>
                    <a:pt x="2390" y="171"/>
                    <a:pt x="2358" y="469"/>
                    <a:pt x="2287" y="574"/>
                  </a:cubicBezTo>
                  <a:cubicBezTo>
                    <a:pt x="2555" y="666"/>
                    <a:pt x="2486" y="1052"/>
                    <a:pt x="2358" y="1085"/>
                  </a:cubicBezTo>
                  <a:cubicBezTo>
                    <a:pt x="2485" y="1246"/>
                    <a:pt x="2508" y="1290"/>
                    <a:pt x="2517" y="1382"/>
                  </a:cubicBezTo>
                  <a:cubicBezTo>
                    <a:pt x="2480" y="1711"/>
                    <a:pt x="1909" y="1578"/>
                    <a:pt x="1909" y="15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  <p:transition spd="slow"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57205" y="1023734"/>
            <a:ext cx="6586815" cy="1404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931790"/>
            <a:ext cx="4284268" cy="1404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491630"/>
            <a:ext cx="7959928" cy="2268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059832" y="1997469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标题文字</a:t>
            </a:r>
            <a:endParaRPr lang="zh-CN" altLang="en-US" sz="36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2291" y="2716718"/>
            <a:ext cx="1027882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8618" y="2717988"/>
            <a:ext cx="985236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2291" y="2932866"/>
            <a:ext cx="1027882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8618" y="2932866"/>
            <a:ext cx="985236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2298" y="2716718"/>
            <a:ext cx="985236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2298" y="2932866"/>
            <a:ext cx="985236" cy="21336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</a:rPr>
              <a:t>※ XXXX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53859" y="1984635"/>
            <a:ext cx="1303346" cy="1303346"/>
            <a:chOff x="1253859" y="1984635"/>
            <a:chExt cx="1303346" cy="1303346"/>
          </a:xfrm>
        </p:grpSpPr>
        <p:sp>
          <p:nvSpPr>
            <p:cNvPr id="20" name="椭圆 19"/>
            <p:cNvSpPr/>
            <p:nvPr/>
          </p:nvSpPr>
          <p:spPr>
            <a:xfrm>
              <a:off x="1253859" y="1984635"/>
              <a:ext cx="1303346" cy="1303346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539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1399414" y="2130190"/>
              <a:ext cx="1012237" cy="1012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71" tIns="34285" rIns="68571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en-US" sz="2100" b="1"/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1659160" y="2384342"/>
              <a:ext cx="555808" cy="503933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6000">
        <p14:warp dir="in"/>
      </p:transition>
    </mc:Choice>
    <mc:Fallback>
      <p:transition spd="slow" advTm="6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 animBg="1"/>
          <p:bldP spid="8" grpId="0" animBg="1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 animBg="1"/>
          <p:bldP spid="8" grpId="0" animBg="1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2018852" y="3210476"/>
            <a:ext cx="1348932" cy="939553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-36512" y="4144389"/>
            <a:ext cx="2062918" cy="999112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346518" y="3220699"/>
            <a:ext cx="1816070" cy="638773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5141350" y="2434942"/>
            <a:ext cx="1816825" cy="1424941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标题文字</a:t>
            </a:r>
            <a:endParaRPr dirty="0" smtClean="0"/>
          </a:p>
        </p:txBody>
      </p:sp>
      <p:sp>
        <p:nvSpPr>
          <p:cNvPr id="33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9791" y="3183862"/>
            <a:ext cx="1800000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000" dirty="0">
                <a:sym typeface="+mn-lt"/>
              </a:rPr>
              <a:t>您的内容打在这里，或者通过复制您的文本</a:t>
            </a:r>
            <a:endParaRPr lang="en-US" altLang="zh-CN" sz="1000" dirty="0">
              <a:sym typeface="+mn-lt"/>
            </a:endParaRPr>
          </a:p>
        </p:txBody>
      </p:sp>
      <p:sp>
        <p:nvSpPr>
          <p:cNvPr id="34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9792" y="2978453"/>
            <a:ext cx="180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marL="0" indent="0">
              <a:buNone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输入标题文字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35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27784" y="4217319"/>
            <a:ext cx="1800000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000" dirty="0">
                <a:sym typeface="+mn-lt"/>
              </a:rPr>
              <a:t>您的内容打在这里，或者通过复制您的文本</a:t>
            </a:r>
            <a:endParaRPr lang="en-US" altLang="zh-CN" sz="1000" dirty="0">
              <a:sym typeface="+mn-lt"/>
            </a:endParaRPr>
          </a:p>
        </p:txBody>
      </p:sp>
      <p:sp>
        <p:nvSpPr>
          <p:cNvPr id="36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27785" y="4011910"/>
            <a:ext cx="180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输入标题文字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37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56175" y="2633143"/>
            <a:ext cx="1800000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000" dirty="0">
                <a:sym typeface="+mn-lt"/>
              </a:rPr>
              <a:t>您的内容打在这里，或者通过复制您的文本</a:t>
            </a:r>
            <a:endParaRPr lang="en-US" altLang="zh-CN" sz="1000" dirty="0">
              <a:sym typeface="+mn-lt"/>
            </a:endParaRPr>
          </a:p>
        </p:txBody>
      </p:sp>
      <p:sp>
        <p:nvSpPr>
          <p:cNvPr id="38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56176" y="2427734"/>
            <a:ext cx="180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输入标题文字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39" name="MH_Text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72399" y="1120975"/>
            <a:ext cx="1800000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000" dirty="0">
                <a:sym typeface="+mn-lt"/>
              </a:rPr>
              <a:t>您的内容打在这里，或者通过复制您的文本</a:t>
            </a:r>
            <a:endParaRPr lang="en-US" altLang="zh-CN" sz="1000" dirty="0">
              <a:sym typeface="+mn-lt"/>
            </a:endParaRPr>
          </a:p>
        </p:txBody>
      </p:sp>
      <p:sp>
        <p:nvSpPr>
          <p:cNvPr id="40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72400" y="915566"/>
            <a:ext cx="180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 marL="0" indent="0">
              <a:buClr>
                <a:schemeClr val="accent2"/>
              </a:buClr>
              <a:buNone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输入标题文字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  <a:p>
            <a:pPr marL="0" indent="0">
              <a:buClr>
                <a:schemeClr val="accent2"/>
              </a:buClr>
              <a:buNone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41075" y="3802707"/>
            <a:ext cx="829228" cy="829228"/>
            <a:chOff x="1902349" y="5244316"/>
            <a:chExt cx="829228" cy="829228"/>
          </a:xfrm>
        </p:grpSpPr>
        <p:sp>
          <p:nvSpPr>
            <p:cNvPr id="46" name="椭圆 45"/>
            <p:cNvSpPr/>
            <p:nvPr/>
          </p:nvSpPr>
          <p:spPr>
            <a:xfrm>
              <a:off x="1902349" y="5244316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2016356" y="5358317"/>
              <a:ext cx="601237" cy="601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zh-CN" altLang="en-US" sz="1400" b="1" dirty="0" smtClean="0">
                  <a:latin typeface="+mn-ea"/>
                </a:rPr>
                <a:t>标题</a:t>
              </a:r>
              <a:endParaRPr lang="en-US" altLang="zh-CN" sz="1400" b="1" dirty="0" smtClean="0">
                <a:latin typeface="+mn-ea"/>
              </a:endParaRPr>
            </a:p>
            <a:p>
              <a:pPr algn="ctr" defTabSz="685800"/>
              <a:r>
                <a:rPr lang="zh-CN" altLang="en-US" sz="1400" b="1" dirty="0">
                  <a:latin typeface="+mn-ea"/>
                </a:rPr>
                <a:t>内容</a:t>
              </a:r>
              <a:endParaRPr lang="zh-CN" altLang="en-US" sz="1400" b="1" dirty="0">
                <a:latin typeface="+mn-ea"/>
              </a:endParaRPr>
            </a:p>
          </p:txBody>
        </p:sp>
      </p:grpSp>
      <p:grpSp>
        <p:nvGrpSpPr>
          <p:cNvPr id="49" name="组合 48"/>
          <p:cNvGrpSpPr>
            <a:grpSpLocks noChangeAspect="1"/>
          </p:cNvGrpSpPr>
          <p:nvPr/>
        </p:nvGrpSpPr>
        <p:grpSpPr>
          <a:xfrm>
            <a:off x="2863078" y="2816754"/>
            <a:ext cx="966880" cy="966880"/>
            <a:chOff x="1902349" y="5244316"/>
            <a:chExt cx="829228" cy="829228"/>
          </a:xfrm>
        </p:grpSpPr>
        <p:sp>
          <p:nvSpPr>
            <p:cNvPr id="50" name="椭圆 49"/>
            <p:cNvSpPr/>
            <p:nvPr/>
          </p:nvSpPr>
          <p:spPr>
            <a:xfrm>
              <a:off x="1902349" y="5244316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2016356" y="5358317"/>
              <a:ext cx="601237" cy="601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zh-CN" altLang="en-US" sz="1400" b="1" dirty="0" smtClean="0">
                  <a:latin typeface="+mn-ea"/>
                </a:rPr>
                <a:t>标题</a:t>
              </a:r>
              <a:endParaRPr lang="en-US" altLang="zh-CN" sz="1400" b="1" dirty="0" smtClean="0">
                <a:latin typeface="+mn-ea"/>
              </a:endParaRPr>
            </a:p>
            <a:p>
              <a:pPr algn="ctr" defTabSz="685800"/>
              <a:r>
                <a:rPr lang="zh-CN" altLang="en-US" sz="1400" b="1" dirty="0">
                  <a:latin typeface="+mn-ea"/>
                </a:rPr>
                <a:t>内容</a:t>
              </a:r>
              <a:endParaRPr lang="zh-CN" altLang="en-US" sz="1400" b="1" dirty="0">
                <a:latin typeface="+mn-ea"/>
              </a:endParaRPr>
            </a:p>
          </p:txBody>
        </p:sp>
      </p:grpSp>
      <p:grpSp>
        <p:nvGrpSpPr>
          <p:cNvPr id="52" name="组合 51"/>
          <p:cNvGrpSpPr>
            <a:grpSpLocks noChangeAspect="1"/>
          </p:cNvGrpSpPr>
          <p:nvPr/>
        </p:nvGrpSpPr>
        <p:grpSpPr>
          <a:xfrm>
            <a:off x="4539315" y="3275075"/>
            <a:ext cx="1204039" cy="1204039"/>
            <a:chOff x="1902349" y="5244316"/>
            <a:chExt cx="829228" cy="829228"/>
          </a:xfrm>
        </p:grpSpPr>
        <p:sp>
          <p:nvSpPr>
            <p:cNvPr id="53" name="椭圆 52"/>
            <p:cNvSpPr/>
            <p:nvPr/>
          </p:nvSpPr>
          <p:spPr>
            <a:xfrm>
              <a:off x="1902349" y="5244316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2016356" y="5358317"/>
              <a:ext cx="601237" cy="6012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zh-CN" altLang="en-US" sz="1600" b="1" dirty="0" smtClean="0">
                  <a:latin typeface="+mn-ea"/>
                </a:rPr>
                <a:t>标题</a:t>
              </a:r>
              <a:endParaRPr lang="en-US" altLang="zh-CN" sz="1600" b="1" dirty="0" smtClean="0">
                <a:latin typeface="+mn-ea"/>
              </a:endParaRPr>
            </a:p>
            <a:p>
              <a:pPr algn="ctr" defTabSz="685800"/>
              <a:r>
                <a:rPr lang="zh-CN" altLang="en-US" sz="1600" b="1" dirty="0" smtClean="0">
                  <a:latin typeface="+mn-ea"/>
                </a:rPr>
                <a:t>内容</a:t>
              </a:r>
              <a:endParaRPr lang="zh-CN" altLang="en-US" sz="1600" b="1" dirty="0">
                <a:latin typeface="+mn-ea"/>
              </a:endParaRPr>
            </a:p>
          </p:txBody>
        </p:sp>
      </p:grpSp>
      <p:grpSp>
        <p:nvGrpSpPr>
          <p:cNvPr id="55" name="组合 54"/>
          <p:cNvGrpSpPr>
            <a:grpSpLocks noChangeAspect="1"/>
          </p:cNvGrpSpPr>
          <p:nvPr/>
        </p:nvGrpSpPr>
        <p:grpSpPr>
          <a:xfrm>
            <a:off x="6220156" y="1706926"/>
            <a:ext cx="1476000" cy="1476000"/>
            <a:chOff x="1902349" y="5244316"/>
            <a:chExt cx="829228" cy="829228"/>
          </a:xfrm>
        </p:grpSpPr>
        <p:sp>
          <p:nvSpPr>
            <p:cNvPr id="56" name="椭圆 55"/>
            <p:cNvSpPr/>
            <p:nvPr/>
          </p:nvSpPr>
          <p:spPr>
            <a:xfrm>
              <a:off x="1902349" y="5244316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2016356" y="5358317"/>
              <a:ext cx="601237" cy="60123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zh-CN" altLang="en-US" sz="1600" b="1" dirty="0" smtClean="0">
                  <a:latin typeface="+mn-ea"/>
                </a:rPr>
                <a:t>标题</a:t>
              </a:r>
              <a:endParaRPr lang="en-US" altLang="zh-CN" sz="1600" b="1" dirty="0" smtClean="0">
                <a:latin typeface="+mn-ea"/>
              </a:endParaRPr>
            </a:p>
            <a:p>
              <a:pPr algn="ctr" defTabSz="685800"/>
              <a:r>
                <a:rPr lang="zh-CN" altLang="en-US" sz="1600" b="1" dirty="0" smtClean="0">
                  <a:latin typeface="+mn-ea"/>
                </a:rPr>
                <a:t>内容</a:t>
              </a:r>
              <a:endParaRPr lang="zh-CN" altLang="en-US" sz="1600" b="1" dirty="0">
                <a:latin typeface="+mn-ea"/>
              </a:endParaRPr>
            </a:p>
          </p:txBody>
        </p:sp>
      </p:grpSp>
    </p:spTree>
  </p:cSld>
  <p:clrMapOvr>
    <a:masterClrMapping/>
  </p:clrMapOvr>
  <p:transition spd="slow" advClick="0" advTm="8000">
    <p:pull dir="r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1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5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9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 tmFilter="0,0; .5, 1; 1, 1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57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 tmFilter="0,0; .5, 1; 1, 1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81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 tmFilter="0,0; .5, 1; 1, 1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1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5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9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 tmFilter="0,0; .5, 1; 1, 1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5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 tmFilter="0,0; .5, 1; 1, 1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8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 tmFilter="0,0; .5, 1; 1, 1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标题文字</a:t>
            </a:r>
            <a:endParaRPr lang="zh-CN" altLang="en-US" dirty="0"/>
          </a:p>
        </p:txBody>
      </p:sp>
      <p:sp>
        <p:nvSpPr>
          <p:cNvPr id="3" name="六边形 2"/>
          <p:cNvSpPr>
            <a:spLocks noChangeAspect="1"/>
          </p:cNvSpPr>
          <p:nvPr/>
        </p:nvSpPr>
        <p:spPr>
          <a:xfrm>
            <a:off x="1102387" y="1707774"/>
            <a:ext cx="1252798" cy="1080000"/>
          </a:xfrm>
          <a:prstGeom prst="hexagon">
            <a:avLst/>
          </a:prstGeom>
          <a:gradFill flip="none" rotWithShape="1">
            <a:gsLst>
              <a:gs pos="50000">
                <a:srgbClr val="EFEFEF"/>
              </a:gs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4" name="六边形 3"/>
          <p:cNvSpPr>
            <a:spLocks noChangeAspect="1"/>
          </p:cNvSpPr>
          <p:nvPr/>
        </p:nvSpPr>
        <p:spPr>
          <a:xfrm>
            <a:off x="2195736" y="2310964"/>
            <a:ext cx="1252798" cy="1080000"/>
          </a:xfrm>
          <a:prstGeom prst="hexagon">
            <a:avLst/>
          </a:prstGeom>
          <a:gradFill flip="none" rotWithShape="1">
            <a:gsLst>
              <a:gs pos="50000">
                <a:srgbClr val="EFEFEF"/>
              </a:gs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5" name="六边形 4"/>
          <p:cNvSpPr>
            <a:spLocks noChangeAspect="1"/>
          </p:cNvSpPr>
          <p:nvPr/>
        </p:nvSpPr>
        <p:spPr>
          <a:xfrm>
            <a:off x="1102387" y="2931910"/>
            <a:ext cx="1252798" cy="1080000"/>
          </a:xfrm>
          <a:prstGeom prst="hexagon">
            <a:avLst/>
          </a:prstGeom>
          <a:gradFill flip="none" rotWithShape="1">
            <a:gsLst>
              <a:gs pos="50000">
                <a:srgbClr val="EFEFEF"/>
              </a:gs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六边形 5"/>
          <p:cNvSpPr>
            <a:spLocks noChangeAspect="1"/>
          </p:cNvSpPr>
          <p:nvPr/>
        </p:nvSpPr>
        <p:spPr>
          <a:xfrm>
            <a:off x="2307853" y="1439830"/>
            <a:ext cx="537962" cy="463760"/>
          </a:xfrm>
          <a:prstGeom prst="hexagon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noFill/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Impact" panose="020B0806030902050204" pitchFamily="34" charset="0"/>
              </a:rPr>
              <a:t>1</a:t>
            </a:r>
            <a:endParaRPr lang="zh-CN" altLang="en-US" sz="2000" b="1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5" name="六边形 14"/>
          <p:cNvSpPr>
            <a:spLocks noChangeAspect="1"/>
          </p:cNvSpPr>
          <p:nvPr/>
        </p:nvSpPr>
        <p:spPr>
          <a:xfrm>
            <a:off x="3673998" y="2627767"/>
            <a:ext cx="537962" cy="463760"/>
          </a:xfrm>
          <a:prstGeom prst="hexagon">
            <a:avLst/>
          </a:prstGeom>
          <a:gradFill flip="none" rotWithShape="1">
            <a:gsLst>
              <a:gs pos="50000">
                <a:schemeClr val="accent2"/>
              </a:gs>
              <a:gs pos="100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noFill/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dirty="0" smtClean="0">
                <a:solidFill>
                  <a:prstClr val="white"/>
                </a:solidFill>
                <a:latin typeface="Impact" panose="020B0806030902050204" pitchFamily="34" charset="0"/>
              </a:rPr>
              <a:t>2</a:t>
            </a:r>
            <a:endParaRPr lang="zh-CN" altLang="en-US" sz="20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6" name="六边形 15"/>
          <p:cNvSpPr>
            <a:spLocks noChangeAspect="1"/>
          </p:cNvSpPr>
          <p:nvPr/>
        </p:nvSpPr>
        <p:spPr>
          <a:xfrm>
            <a:off x="2307853" y="3825550"/>
            <a:ext cx="537962" cy="463760"/>
          </a:xfrm>
          <a:prstGeom prst="hexagon">
            <a:avLst/>
          </a:prstGeom>
          <a:gradFill flip="none" rotWithShape="1">
            <a:gsLst>
              <a:gs pos="50000">
                <a:schemeClr val="accent3"/>
              </a:gs>
              <a:gs pos="100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noFill/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Impact" panose="020B0806030902050204" pitchFamily="34" charset="0"/>
              </a:rPr>
              <a:t>3</a:t>
            </a:r>
            <a:endParaRPr lang="zh-CN" altLang="en-US" sz="20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8" name="六边形 17"/>
          <p:cNvSpPr/>
          <p:nvPr/>
        </p:nvSpPr>
        <p:spPr>
          <a:xfrm>
            <a:off x="3563888" y="2325188"/>
            <a:ext cx="4653786" cy="1080000"/>
          </a:xfrm>
          <a:custGeom>
            <a:avLst/>
            <a:gdLst/>
            <a:ahLst/>
            <a:cxnLst/>
            <a:rect l="l" t="t" r="r" b="b"/>
            <a:pathLst>
              <a:path w="4653786" h="1080000">
                <a:moveTo>
                  <a:pt x="270000" y="0"/>
                </a:moveTo>
                <a:lnTo>
                  <a:pt x="2043466" y="0"/>
                </a:lnTo>
                <a:lnTo>
                  <a:pt x="3402408" y="0"/>
                </a:lnTo>
                <a:lnTo>
                  <a:pt x="4383786" y="0"/>
                </a:lnTo>
                <a:lnTo>
                  <a:pt x="4653786" y="540000"/>
                </a:lnTo>
                <a:lnTo>
                  <a:pt x="4383786" y="1080000"/>
                </a:lnTo>
                <a:lnTo>
                  <a:pt x="3402408" y="1080000"/>
                </a:lnTo>
                <a:lnTo>
                  <a:pt x="2043466" y="1080000"/>
                </a:lnTo>
                <a:lnTo>
                  <a:pt x="270000" y="1080000"/>
                </a:lnTo>
                <a:lnTo>
                  <a:pt x="0" y="540000"/>
                </a:lnTo>
                <a:close/>
              </a:path>
            </a:pathLst>
          </a:custGeom>
          <a:noFill/>
          <a:ln w="15875">
            <a:solidFill>
              <a:schemeClr val="bg1">
                <a:lumMod val="65000"/>
              </a:schemeClr>
            </a:soli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6256" y="1420877"/>
            <a:ext cx="3780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8384" y="2620233"/>
            <a:ext cx="3780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80232" y="3833791"/>
            <a:ext cx="3780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六边形 22"/>
          <p:cNvSpPr>
            <a:spLocks noChangeAspect="1"/>
          </p:cNvSpPr>
          <p:nvPr/>
        </p:nvSpPr>
        <p:spPr>
          <a:xfrm>
            <a:off x="1340179" y="1912762"/>
            <a:ext cx="777231" cy="670028"/>
          </a:xfrm>
          <a:prstGeom prst="hexagon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noFill/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1400" b="1" dirty="0" smtClean="0">
                <a:solidFill>
                  <a:prstClr val="white"/>
                </a:solidFill>
                <a:latin typeface="Impact" panose="020B0806030902050204" pitchFamily="34" charset="0"/>
              </a:rPr>
              <a:t>标题</a:t>
            </a:r>
            <a:endParaRPr lang="zh-CN" altLang="en-US" sz="1400" b="1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4" name="六边形 23"/>
          <p:cNvSpPr>
            <a:spLocks noChangeAspect="1"/>
          </p:cNvSpPr>
          <p:nvPr/>
        </p:nvSpPr>
        <p:spPr>
          <a:xfrm>
            <a:off x="2433544" y="2515951"/>
            <a:ext cx="777231" cy="670028"/>
          </a:xfrm>
          <a:prstGeom prst="hexagon">
            <a:avLst/>
          </a:prstGeom>
          <a:gradFill flip="none" rotWithShape="1">
            <a:gsLst>
              <a:gs pos="50000">
                <a:schemeClr val="accent2"/>
              </a:gs>
              <a:gs pos="100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noFill/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zh-CN" altLang="en-US" sz="1400" b="1" dirty="0" smtClean="0">
                <a:solidFill>
                  <a:prstClr val="white"/>
                </a:solidFill>
                <a:latin typeface="Impact" panose="020B0806030902050204" pitchFamily="34" charset="0"/>
              </a:rPr>
              <a:t>标题</a:t>
            </a:r>
            <a:endParaRPr lang="zh-CN" altLang="en-US" sz="1400" b="1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5" name="六边形 24"/>
          <p:cNvSpPr>
            <a:spLocks noChangeAspect="1"/>
          </p:cNvSpPr>
          <p:nvPr/>
        </p:nvSpPr>
        <p:spPr>
          <a:xfrm>
            <a:off x="1340179" y="3136897"/>
            <a:ext cx="777231" cy="670028"/>
          </a:xfrm>
          <a:prstGeom prst="hexagon">
            <a:avLst/>
          </a:prstGeom>
          <a:gradFill flip="none" rotWithShape="1">
            <a:gsLst>
              <a:gs pos="50000">
                <a:schemeClr val="accent3"/>
              </a:gs>
              <a:gs pos="100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noFill/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1400" b="1" dirty="0" smtClean="0">
                <a:solidFill>
                  <a:prstClr val="white"/>
                </a:solidFill>
                <a:latin typeface="Impact" panose="020B0806030902050204" pitchFamily="34" charset="0"/>
              </a:rPr>
              <a:t>标题</a:t>
            </a:r>
            <a:endParaRPr lang="zh-CN" altLang="en-US" sz="1400" b="1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6" name="六边形 8"/>
          <p:cNvSpPr/>
          <p:nvPr/>
        </p:nvSpPr>
        <p:spPr>
          <a:xfrm>
            <a:off x="2177775" y="1131710"/>
            <a:ext cx="6039905" cy="1080000"/>
          </a:xfrm>
          <a:custGeom>
            <a:avLst/>
            <a:gdLst/>
            <a:ahLst/>
            <a:cxnLst/>
            <a:rect l="l" t="t" r="r" b="b"/>
            <a:pathLst>
              <a:path w="6039905" h="1080000">
                <a:moveTo>
                  <a:pt x="270000" y="0"/>
                </a:moveTo>
                <a:lnTo>
                  <a:pt x="477257" y="0"/>
                </a:lnTo>
                <a:lnTo>
                  <a:pt x="3222328" y="0"/>
                </a:lnTo>
                <a:lnTo>
                  <a:pt x="3402408" y="0"/>
                </a:lnTo>
                <a:lnTo>
                  <a:pt x="3429585" y="0"/>
                </a:lnTo>
                <a:lnTo>
                  <a:pt x="3609665" y="0"/>
                </a:lnTo>
                <a:lnTo>
                  <a:pt x="5562648" y="0"/>
                </a:lnTo>
                <a:lnTo>
                  <a:pt x="5769905" y="0"/>
                </a:lnTo>
                <a:lnTo>
                  <a:pt x="6039905" y="540000"/>
                </a:lnTo>
                <a:lnTo>
                  <a:pt x="5769905" y="1080000"/>
                </a:lnTo>
                <a:lnTo>
                  <a:pt x="5562648" y="1080000"/>
                </a:lnTo>
                <a:lnTo>
                  <a:pt x="3609665" y="1080000"/>
                </a:lnTo>
                <a:lnTo>
                  <a:pt x="3429585" y="1080000"/>
                </a:lnTo>
                <a:lnTo>
                  <a:pt x="3402408" y="1080000"/>
                </a:lnTo>
                <a:lnTo>
                  <a:pt x="3222328" y="1080000"/>
                </a:lnTo>
                <a:lnTo>
                  <a:pt x="477257" y="1080000"/>
                </a:lnTo>
                <a:lnTo>
                  <a:pt x="270000" y="1080000"/>
                </a:lnTo>
                <a:lnTo>
                  <a:pt x="0" y="540000"/>
                </a:lnTo>
                <a:close/>
              </a:path>
            </a:pathLst>
          </a:custGeom>
          <a:noFill/>
          <a:ln w="15875">
            <a:solidFill>
              <a:schemeClr val="bg1">
                <a:lumMod val="65000"/>
              </a:schemeClr>
            </a:soli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7" name="六边形 8"/>
          <p:cNvSpPr/>
          <p:nvPr/>
        </p:nvSpPr>
        <p:spPr>
          <a:xfrm>
            <a:off x="2177775" y="3518665"/>
            <a:ext cx="6039905" cy="1080000"/>
          </a:xfrm>
          <a:custGeom>
            <a:avLst/>
            <a:gdLst/>
            <a:ahLst/>
            <a:cxnLst/>
            <a:rect l="l" t="t" r="r" b="b"/>
            <a:pathLst>
              <a:path w="6039905" h="1080000">
                <a:moveTo>
                  <a:pt x="270000" y="0"/>
                </a:moveTo>
                <a:lnTo>
                  <a:pt x="477257" y="0"/>
                </a:lnTo>
                <a:lnTo>
                  <a:pt x="3222328" y="0"/>
                </a:lnTo>
                <a:lnTo>
                  <a:pt x="3402408" y="0"/>
                </a:lnTo>
                <a:lnTo>
                  <a:pt x="3429585" y="0"/>
                </a:lnTo>
                <a:lnTo>
                  <a:pt x="3609665" y="0"/>
                </a:lnTo>
                <a:lnTo>
                  <a:pt x="5562648" y="0"/>
                </a:lnTo>
                <a:lnTo>
                  <a:pt x="5769905" y="0"/>
                </a:lnTo>
                <a:lnTo>
                  <a:pt x="6039905" y="540000"/>
                </a:lnTo>
                <a:lnTo>
                  <a:pt x="5769905" y="1080000"/>
                </a:lnTo>
                <a:lnTo>
                  <a:pt x="5562648" y="1080000"/>
                </a:lnTo>
                <a:lnTo>
                  <a:pt x="3609665" y="1080000"/>
                </a:lnTo>
                <a:lnTo>
                  <a:pt x="3429585" y="1080000"/>
                </a:lnTo>
                <a:lnTo>
                  <a:pt x="3402408" y="1080000"/>
                </a:lnTo>
                <a:lnTo>
                  <a:pt x="3222328" y="1080000"/>
                </a:lnTo>
                <a:lnTo>
                  <a:pt x="477257" y="1080000"/>
                </a:lnTo>
                <a:lnTo>
                  <a:pt x="270000" y="1080000"/>
                </a:lnTo>
                <a:lnTo>
                  <a:pt x="0" y="540000"/>
                </a:lnTo>
                <a:close/>
              </a:path>
            </a:pathLst>
          </a:custGeom>
          <a:noFill/>
          <a:ln w="15875">
            <a:solidFill>
              <a:schemeClr val="bg1">
                <a:lumMod val="65000"/>
              </a:schemeClr>
            </a:soli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vortex dir="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5" grpId="0" animBg="1"/>
      <p:bldP spid="16" grpId="0" animBg="1"/>
      <p:bldP spid="18" grpId="0" animBg="1"/>
      <p:bldP spid="19" grpId="0"/>
      <p:bldP spid="20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标题</a:t>
            </a:r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文字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404" y="1226659"/>
            <a:ext cx="277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输入标题文字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3460" y="2450263"/>
            <a:ext cx="277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输入标题文字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5509" y="3673867"/>
            <a:ext cx="277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输入标题文字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98692" y="1213937"/>
            <a:ext cx="720000" cy="720000"/>
            <a:chOff x="4499992" y="267494"/>
            <a:chExt cx="599448" cy="599448"/>
          </a:xfrm>
        </p:grpSpPr>
        <p:grpSp>
          <p:nvGrpSpPr>
            <p:cNvPr id="10" name="组合 9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190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4445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33318" y="2441249"/>
            <a:ext cx="720000" cy="720000"/>
            <a:chOff x="5418452" y="307702"/>
            <a:chExt cx="599448" cy="599448"/>
          </a:xfrm>
        </p:grpSpPr>
        <p:grpSp>
          <p:nvGrpSpPr>
            <p:cNvPr id="15" name="组合 14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190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4445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 72"/>
            <p:cNvSpPr>
              <a:spLocks noEditPoints="1"/>
            </p:cNvSpPr>
            <p:nvPr/>
          </p:nvSpPr>
          <p:spPr bwMode="auto">
            <a:xfrm>
              <a:off x="5580112" y="455050"/>
              <a:ext cx="297176" cy="29771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67944" y="3668562"/>
            <a:ext cx="720000" cy="720000"/>
            <a:chOff x="6516216" y="334289"/>
            <a:chExt cx="599448" cy="599448"/>
          </a:xfrm>
        </p:grpSpPr>
        <p:grpSp>
          <p:nvGrpSpPr>
            <p:cNvPr id="20" name="组合 19"/>
            <p:cNvGrpSpPr/>
            <p:nvPr/>
          </p:nvGrpSpPr>
          <p:grpSpPr>
            <a:xfrm>
              <a:off x="6516216" y="334289"/>
              <a:ext cx="599448" cy="599448"/>
              <a:chOff x="4131160" y="713581"/>
              <a:chExt cx="881684" cy="881684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190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4445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6723586" y="474407"/>
              <a:ext cx="184708" cy="340466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4212336" y="1441688"/>
            <a:ext cx="338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44384" y="2671097"/>
            <a:ext cx="338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76432" y="3900506"/>
            <a:ext cx="338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42743"/>
            <a:ext cx="3059832" cy="3601747"/>
          </a:xfrm>
          <a:prstGeom prst="rect">
            <a:avLst/>
          </a:prstGeom>
        </p:spPr>
      </p:pic>
    </p:spTree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07621E-6 L -0.22049 0.5208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2604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7 6.35606E-7 L -0.26146 0.27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138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4.34742E-6 L -0.22049 0.0351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175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4" grpId="0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473750"/>
            <a:ext cx="2761685" cy="2196000"/>
          </a:xfrm>
          <a:custGeom>
            <a:avLst/>
            <a:gdLst/>
            <a:ahLst/>
            <a:cxnLst/>
            <a:rect l="l" t="t" r="r" b="b"/>
            <a:pathLst>
              <a:path w="2761685" h="2196000">
                <a:moveTo>
                  <a:pt x="0" y="0"/>
                </a:moveTo>
                <a:lnTo>
                  <a:pt x="2761685" y="0"/>
                </a:lnTo>
                <a:lnTo>
                  <a:pt x="2318746" y="2196000"/>
                </a:lnTo>
                <a:lnTo>
                  <a:pt x="0" y="219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4"/>
          <p:cNvSpPr/>
          <p:nvPr/>
        </p:nvSpPr>
        <p:spPr>
          <a:xfrm>
            <a:off x="2548726" y="1473750"/>
            <a:ext cx="6628125" cy="2196000"/>
          </a:xfrm>
          <a:custGeom>
            <a:avLst/>
            <a:gdLst/>
            <a:ahLst/>
            <a:cxnLst/>
            <a:rect l="l" t="t" r="r" b="b"/>
            <a:pathLst>
              <a:path w="6628125" h="2196000">
                <a:moveTo>
                  <a:pt x="442939" y="0"/>
                </a:moveTo>
                <a:lnTo>
                  <a:pt x="6628125" y="0"/>
                </a:lnTo>
                <a:lnTo>
                  <a:pt x="6628125" y="2196000"/>
                </a:lnTo>
                <a:lnTo>
                  <a:pt x="0" y="2196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342988" y="3066761"/>
            <a:ext cx="18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讲师：</a:t>
            </a:r>
            <a:r>
              <a:rPr lang="en-US" altLang="zh-CN" sz="1200" dirty="0" smtClean="0">
                <a:solidFill>
                  <a:schemeClr val="bg1"/>
                </a:solidFill>
              </a:rPr>
              <a:t>AIRXI2001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416" y="3066761"/>
            <a:ext cx="18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sz="1200" dirty="0" smtClean="0">
                <a:solidFill>
                  <a:schemeClr val="bg1"/>
                </a:solidFill>
              </a:rPr>
              <a:t>时间：</a:t>
            </a:r>
            <a:r>
              <a:rPr lang="en-US" altLang="zh-CN" sz="1200" dirty="0" smtClean="0">
                <a:solidFill>
                  <a:schemeClr val="bg1"/>
                </a:solidFill>
              </a:rPr>
              <a:t>20XX-XX-XX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4147980" y="3097260"/>
            <a:ext cx="168120" cy="216000"/>
          </a:xfrm>
          <a:custGeom>
            <a:avLst/>
            <a:gdLst>
              <a:gd name="T0" fmla="*/ 646796 w 5367"/>
              <a:gd name="T1" fmla="*/ 843536 h 6897"/>
              <a:gd name="T2" fmla="*/ 520861 w 5367"/>
              <a:gd name="T3" fmla="*/ 880824 h 6897"/>
              <a:gd name="T4" fmla="*/ 403764 w 5367"/>
              <a:gd name="T5" fmla="*/ 946285 h 6897"/>
              <a:gd name="T6" fmla="*/ 297714 w 5367"/>
              <a:gd name="T7" fmla="*/ 1036605 h 6897"/>
              <a:gd name="T8" fmla="*/ 204644 w 5367"/>
              <a:gd name="T9" fmla="*/ 1149850 h 6897"/>
              <a:gd name="T10" fmla="*/ 126487 w 5367"/>
              <a:gd name="T11" fmla="*/ 1282429 h 6897"/>
              <a:gd name="T12" fmla="*/ 65729 w 5367"/>
              <a:gd name="T13" fmla="*/ 1432134 h 6897"/>
              <a:gd name="T14" fmla="*/ 23475 w 5367"/>
              <a:gd name="T15" fmla="*/ 1595648 h 6897"/>
              <a:gd name="T16" fmla="*/ 2209 w 5367"/>
              <a:gd name="T17" fmla="*/ 1771316 h 6897"/>
              <a:gd name="T18" fmla="*/ 1481389 w 5367"/>
              <a:gd name="T19" fmla="*/ 1905000 h 6897"/>
              <a:gd name="T20" fmla="*/ 1480009 w 5367"/>
              <a:gd name="T21" fmla="*/ 1771316 h 6897"/>
              <a:gd name="T22" fmla="*/ 1459020 w 5367"/>
              <a:gd name="T23" fmla="*/ 1595648 h 6897"/>
              <a:gd name="T24" fmla="*/ 1417041 w 5367"/>
              <a:gd name="T25" fmla="*/ 1432134 h 6897"/>
              <a:gd name="T26" fmla="*/ 1355731 w 5367"/>
              <a:gd name="T27" fmla="*/ 1282429 h 6897"/>
              <a:gd name="T28" fmla="*/ 1277850 w 5367"/>
              <a:gd name="T29" fmla="*/ 1149850 h 6897"/>
              <a:gd name="T30" fmla="*/ 1184780 w 5367"/>
              <a:gd name="T31" fmla="*/ 1036605 h 6897"/>
              <a:gd name="T32" fmla="*/ 1078730 w 5367"/>
              <a:gd name="T33" fmla="*/ 946285 h 6897"/>
              <a:gd name="T34" fmla="*/ 961633 w 5367"/>
              <a:gd name="T35" fmla="*/ 880824 h 6897"/>
              <a:gd name="T36" fmla="*/ 835422 w 5367"/>
              <a:gd name="T37" fmla="*/ 843536 h 6897"/>
              <a:gd name="T38" fmla="*/ 747875 w 5367"/>
              <a:gd name="T39" fmla="*/ 731120 h 6897"/>
              <a:gd name="T40" fmla="*/ 805043 w 5367"/>
              <a:gd name="T41" fmla="*/ 726701 h 6897"/>
              <a:gd name="T42" fmla="*/ 868286 w 5367"/>
              <a:gd name="T43" fmla="*/ 711786 h 6897"/>
              <a:gd name="T44" fmla="*/ 926559 w 5367"/>
              <a:gd name="T45" fmla="*/ 686927 h 6897"/>
              <a:gd name="T46" fmla="*/ 979032 w 5367"/>
              <a:gd name="T47" fmla="*/ 653230 h 6897"/>
              <a:gd name="T48" fmla="*/ 1024876 w 5367"/>
              <a:gd name="T49" fmla="*/ 611246 h 6897"/>
              <a:gd name="T50" fmla="*/ 1063264 w 5367"/>
              <a:gd name="T51" fmla="*/ 562358 h 6897"/>
              <a:gd name="T52" fmla="*/ 1092815 w 5367"/>
              <a:gd name="T53" fmla="*/ 507945 h 6897"/>
              <a:gd name="T54" fmla="*/ 1112699 w 5367"/>
              <a:gd name="T55" fmla="*/ 448008 h 6897"/>
              <a:gd name="T56" fmla="*/ 1121813 w 5367"/>
              <a:gd name="T57" fmla="*/ 384204 h 6897"/>
              <a:gd name="T58" fmla="*/ 1120432 w 5367"/>
              <a:gd name="T59" fmla="*/ 328134 h 6897"/>
              <a:gd name="T60" fmla="*/ 1108004 w 5367"/>
              <a:gd name="T61" fmla="*/ 265711 h 6897"/>
              <a:gd name="T62" fmla="*/ 1085358 w 5367"/>
              <a:gd name="T63" fmla="*/ 207155 h 6897"/>
              <a:gd name="T64" fmla="*/ 1053322 w 5367"/>
              <a:gd name="T65" fmla="*/ 153847 h 6897"/>
              <a:gd name="T66" fmla="*/ 1012725 w 5367"/>
              <a:gd name="T67" fmla="*/ 107168 h 6897"/>
              <a:gd name="T68" fmla="*/ 964671 w 5367"/>
              <a:gd name="T69" fmla="*/ 67395 h 6897"/>
              <a:gd name="T70" fmla="*/ 910541 w 5367"/>
              <a:gd name="T71" fmla="*/ 36183 h 6897"/>
              <a:gd name="T72" fmla="*/ 850335 w 5367"/>
              <a:gd name="T73" fmla="*/ 14087 h 6897"/>
              <a:gd name="T74" fmla="*/ 786263 w 5367"/>
              <a:gd name="T75" fmla="*/ 1933 h 6897"/>
              <a:gd name="T76" fmla="*/ 728819 w 5367"/>
              <a:gd name="T77" fmla="*/ 276 h 6897"/>
              <a:gd name="T78" fmla="*/ 663366 w 5367"/>
              <a:gd name="T79" fmla="*/ 9391 h 6897"/>
              <a:gd name="T80" fmla="*/ 602332 w 5367"/>
              <a:gd name="T81" fmla="*/ 28726 h 6897"/>
              <a:gd name="T82" fmla="*/ 546545 w 5367"/>
              <a:gd name="T83" fmla="*/ 57451 h 6897"/>
              <a:gd name="T84" fmla="*/ 496282 w 5367"/>
              <a:gd name="T85" fmla="*/ 95015 h 6897"/>
              <a:gd name="T86" fmla="*/ 453751 w 5367"/>
              <a:gd name="T87" fmla="*/ 139761 h 6897"/>
              <a:gd name="T88" fmla="*/ 418954 w 5367"/>
              <a:gd name="T89" fmla="*/ 191411 h 6897"/>
              <a:gd name="T90" fmla="*/ 393546 w 5367"/>
              <a:gd name="T91" fmla="*/ 248310 h 6897"/>
              <a:gd name="T92" fmla="*/ 378356 w 5367"/>
              <a:gd name="T93" fmla="*/ 309628 h 6897"/>
              <a:gd name="T94" fmla="*/ 373938 w 5367"/>
              <a:gd name="T95" fmla="*/ 365698 h 6897"/>
              <a:gd name="T96" fmla="*/ 380013 w 5367"/>
              <a:gd name="T97" fmla="*/ 430054 h 6897"/>
              <a:gd name="T98" fmla="*/ 396584 w 5367"/>
              <a:gd name="T99" fmla="*/ 491096 h 6897"/>
              <a:gd name="T100" fmla="*/ 423372 w 5367"/>
              <a:gd name="T101" fmla="*/ 547719 h 6897"/>
              <a:gd name="T102" fmla="*/ 459551 w 5367"/>
              <a:gd name="T103" fmla="*/ 597988 h 6897"/>
              <a:gd name="T104" fmla="*/ 503186 w 5367"/>
              <a:gd name="T105" fmla="*/ 641905 h 6897"/>
              <a:gd name="T106" fmla="*/ 554278 w 5367"/>
              <a:gd name="T107" fmla="*/ 678088 h 6897"/>
              <a:gd name="T108" fmla="*/ 610894 w 5367"/>
              <a:gd name="T109" fmla="*/ 705709 h 6897"/>
              <a:gd name="T110" fmla="*/ 672756 w 5367"/>
              <a:gd name="T111" fmla="*/ 723662 h 6897"/>
              <a:gd name="T112" fmla="*/ 738209 w 5367"/>
              <a:gd name="T113" fmla="*/ 730844 h 6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67" h="6897">
                <a:moveTo>
                  <a:pt x="2684" y="3025"/>
                </a:moveTo>
                <a:lnTo>
                  <a:pt x="2684" y="3025"/>
                </a:lnTo>
                <a:lnTo>
                  <a:pt x="2615" y="3026"/>
                </a:lnTo>
                <a:lnTo>
                  <a:pt x="2545" y="3029"/>
                </a:lnTo>
                <a:lnTo>
                  <a:pt x="2478" y="3035"/>
                </a:lnTo>
                <a:lnTo>
                  <a:pt x="2409" y="3043"/>
                </a:lnTo>
                <a:lnTo>
                  <a:pt x="2342" y="3054"/>
                </a:lnTo>
                <a:lnTo>
                  <a:pt x="2275" y="3066"/>
                </a:lnTo>
                <a:lnTo>
                  <a:pt x="2209" y="3081"/>
                </a:lnTo>
                <a:lnTo>
                  <a:pt x="2143" y="3099"/>
                </a:lnTo>
                <a:lnTo>
                  <a:pt x="2077" y="3118"/>
                </a:lnTo>
                <a:lnTo>
                  <a:pt x="2013" y="3140"/>
                </a:lnTo>
                <a:lnTo>
                  <a:pt x="1949" y="3163"/>
                </a:lnTo>
                <a:lnTo>
                  <a:pt x="1886" y="3189"/>
                </a:lnTo>
                <a:lnTo>
                  <a:pt x="1823" y="3217"/>
                </a:lnTo>
                <a:lnTo>
                  <a:pt x="1761" y="3247"/>
                </a:lnTo>
                <a:lnTo>
                  <a:pt x="1700" y="3279"/>
                </a:lnTo>
                <a:lnTo>
                  <a:pt x="1639" y="3313"/>
                </a:lnTo>
                <a:lnTo>
                  <a:pt x="1579" y="3349"/>
                </a:lnTo>
                <a:lnTo>
                  <a:pt x="1521" y="3386"/>
                </a:lnTo>
                <a:lnTo>
                  <a:pt x="1462" y="3426"/>
                </a:lnTo>
                <a:lnTo>
                  <a:pt x="1405" y="3468"/>
                </a:lnTo>
                <a:lnTo>
                  <a:pt x="1348" y="3511"/>
                </a:lnTo>
                <a:lnTo>
                  <a:pt x="1293" y="3556"/>
                </a:lnTo>
                <a:lnTo>
                  <a:pt x="1237" y="3603"/>
                </a:lnTo>
                <a:lnTo>
                  <a:pt x="1183" y="3651"/>
                </a:lnTo>
                <a:lnTo>
                  <a:pt x="1131" y="3702"/>
                </a:lnTo>
                <a:lnTo>
                  <a:pt x="1078" y="3753"/>
                </a:lnTo>
                <a:lnTo>
                  <a:pt x="1027" y="3807"/>
                </a:lnTo>
                <a:lnTo>
                  <a:pt x="976" y="3863"/>
                </a:lnTo>
                <a:lnTo>
                  <a:pt x="927" y="3920"/>
                </a:lnTo>
                <a:lnTo>
                  <a:pt x="880" y="3978"/>
                </a:lnTo>
                <a:lnTo>
                  <a:pt x="833" y="4038"/>
                </a:lnTo>
                <a:lnTo>
                  <a:pt x="786" y="4100"/>
                </a:lnTo>
                <a:lnTo>
                  <a:pt x="741" y="4163"/>
                </a:lnTo>
                <a:lnTo>
                  <a:pt x="698" y="4227"/>
                </a:lnTo>
                <a:lnTo>
                  <a:pt x="655" y="4293"/>
                </a:lnTo>
                <a:lnTo>
                  <a:pt x="613" y="4361"/>
                </a:lnTo>
                <a:lnTo>
                  <a:pt x="573" y="4429"/>
                </a:lnTo>
                <a:lnTo>
                  <a:pt x="533" y="4499"/>
                </a:lnTo>
                <a:lnTo>
                  <a:pt x="495" y="4570"/>
                </a:lnTo>
                <a:lnTo>
                  <a:pt x="458" y="4643"/>
                </a:lnTo>
                <a:lnTo>
                  <a:pt x="423" y="4717"/>
                </a:lnTo>
                <a:lnTo>
                  <a:pt x="388" y="4791"/>
                </a:lnTo>
                <a:lnTo>
                  <a:pt x="356" y="4868"/>
                </a:lnTo>
                <a:lnTo>
                  <a:pt x="324" y="4945"/>
                </a:lnTo>
                <a:lnTo>
                  <a:pt x="294" y="5024"/>
                </a:lnTo>
                <a:lnTo>
                  <a:pt x="265" y="5104"/>
                </a:lnTo>
                <a:lnTo>
                  <a:pt x="238" y="5185"/>
                </a:lnTo>
                <a:lnTo>
                  <a:pt x="211" y="5266"/>
                </a:lnTo>
                <a:lnTo>
                  <a:pt x="186" y="5349"/>
                </a:lnTo>
                <a:lnTo>
                  <a:pt x="163" y="5433"/>
                </a:lnTo>
                <a:lnTo>
                  <a:pt x="141" y="5518"/>
                </a:lnTo>
                <a:lnTo>
                  <a:pt x="121" y="5603"/>
                </a:lnTo>
                <a:lnTo>
                  <a:pt x="102" y="5690"/>
                </a:lnTo>
                <a:lnTo>
                  <a:pt x="85" y="5777"/>
                </a:lnTo>
                <a:lnTo>
                  <a:pt x="69" y="5866"/>
                </a:lnTo>
                <a:lnTo>
                  <a:pt x="54" y="5955"/>
                </a:lnTo>
                <a:lnTo>
                  <a:pt x="42" y="6045"/>
                </a:lnTo>
                <a:lnTo>
                  <a:pt x="31" y="6136"/>
                </a:lnTo>
                <a:lnTo>
                  <a:pt x="22" y="6227"/>
                </a:lnTo>
                <a:lnTo>
                  <a:pt x="14" y="6319"/>
                </a:lnTo>
                <a:lnTo>
                  <a:pt x="8" y="6413"/>
                </a:lnTo>
                <a:lnTo>
                  <a:pt x="4" y="6506"/>
                </a:lnTo>
                <a:lnTo>
                  <a:pt x="1" y="6600"/>
                </a:lnTo>
                <a:lnTo>
                  <a:pt x="0" y="6695"/>
                </a:lnTo>
                <a:lnTo>
                  <a:pt x="1" y="6796"/>
                </a:lnTo>
                <a:lnTo>
                  <a:pt x="5" y="6897"/>
                </a:lnTo>
                <a:lnTo>
                  <a:pt x="5364" y="6897"/>
                </a:lnTo>
                <a:lnTo>
                  <a:pt x="5366" y="6796"/>
                </a:lnTo>
                <a:lnTo>
                  <a:pt x="5367" y="6695"/>
                </a:lnTo>
                <a:lnTo>
                  <a:pt x="5367" y="6600"/>
                </a:lnTo>
                <a:lnTo>
                  <a:pt x="5364" y="6506"/>
                </a:lnTo>
                <a:lnTo>
                  <a:pt x="5359" y="6413"/>
                </a:lnTo>
                <a:lnTo>
                  <a:pt x="5353" y="6319"/>
                </a:lnTo>
                <a:lnTo>
                  <a:pt x="5346" y="6227"/>
                </a:lnTo>
                <a:lnTo>
                  <a:pt x="5337" y="6136"/>
                </a:lnTo>
                <a:lnTo>
                  <a:pt x="5325" y="6045"/>
                </a:lnTo>
                <a:lnTo>
                  <a:pt x="5313" y="5955"/>
                </a:lnTo>
                <a:lnTo>
                  <a:pt x="5298" y="5866"/>
                </a:lnTo>
                <a:lnTo>
                  <a:pt x="5283" y="5777"/>
                </a:lnTo>
                <a:lnTo>
                  <a:pt x="5266" y="5690"/>
                </a:lnTo>
                <a:lnTo>
                  <a:pt x="5247" y="5603"/>
                </a:lnTo>
                <a:lnTo>
                  <a:pt x="5226" y="5518"/>
                </a:lnTo>
                <a:lnTo>
                  <a:pt x="5205" y="5433"/>
                </a:lnTo>
                <a:lnTo>
                  <a:pt x="5181" y="5349"/>
                </a:lnTo>
                <a:lnTo>
                  <a:pt x="5157" y="5266"/>
                </a:lnTo>
                <a:lnTo>
                  <a:pt x="5131" y="5185"/>
                </a:lnTo>
                <a:lnTo>
                  <a:pt x="5103" y="5104"/>
                </a:lnTo>
                <a:lnTo>
                  <a:pt x="5073" y="5024"/>
                </a:lnTo>
                <a:lnTo>
                  <a:pt x="5043" y="4945"/>
                </a:lnTo>
                <a:lnTo>
                  <a:pt x="5012" y="4868"/>
                </a:lnTo>
                <a:lnTo>
                  <a:pt x="4979" y="4791"/>
                </a:lnTo>
                <a:lnTo>
                  <a:pt x="4945" y="4717"/>
                </a:lnTo>
                <a:lnTo>
                  <a:pt x="4909" y="4643"/>
                </a:lnTo>
                <a:lnTo>
                  <a:pt x="4872" y="4570"/>
                </a:lnTo>
                <a:lnTo>
                  <a:pt x="4834" y="4499"/>
                </a:lnTo>
                <a:lnTo>
                  <a:pt x="4796" y="4429"/>
                </a:lnTo>
                <a:lnTo>
                  <a:pt x="4755" y="4361"/>
                </a:lnTo>
                <a:lnTo>
                  <a:pt x="4713" y="4293"/>
                </a:lnTo>
                <a:lnTo>
                  <a:pt x="4671" y="4227"/>
                </a:lnTo>
                <a:lnTo>
                  <a:pt x="4627" y="4163"/>
                </a:lnTo>
                <a:lnTo>
                  <a:pt x="4582" y="4100"/>
                </a:lnTo>
                <a:lnTo>
                  <a:pt x="4536" y="4038"/>
                </a:lnTo>
                <a:lnTo>
                  <a:pt x="4489" y="3978"/>
                </a:lnTo>
                <a:lnTo>
                  <a:pt x="4440" y="3920"/>
                </a:lnTo>
                <a:lnTo>
                  <a:pt x="4391" y="3863"/>
                </a:lnTo>
                <a:lnTo>
                  <a:pt x="4340" y="3807"/>
                </a:lnTo>
                <a:lnTo>
                  <a:pt x="4290" y="3753"/>
                </a:lnTo>
                <a:lnTo>
                  <a:pt x="4238" y="3702"/>
                </a:lnTo>
                <a:lnTo>
                  <a:pt x="4184" y="3651"/>
                </a:lnTo>
                <a:lnTo>
                  <a:pt x="4130" y="3603"/>
                </a:lnTo>
                <a:lnTo>
                  <a:pt x="4076" y="3556"/>
                </a:lnTo>
                <a:lnTo>
                  <a:pt x="4020" y="3511"/>
                </a:lnTo>
                <a:lnTo>
                  <a:pt x="3963" y="3468"/>
                </a:lnTo>
                <a:lnTo>
                  <a:pt x="3906" y="3426"/>
                </a:lnTo>
                <a:lnTo>
                  <a:pt x="3848" y="3386"/>
                </a:lnTo>
                <a:lnTo>
                  <a:pt x="3788" y="3349"/>
                </a:lnTo>
                <a:lnTo>
                  <a:pt x="3728" y="3313"/>
                </a:lnTo>
                <a:lnTo>
                  <a:pt x="3668" y="3279"/>
                </a:lnTo>
                <a:lnTo>
                  <a:pt x="3607" y="3247"/>
                </a:lnTo>
                <a:lnTo>
                  <a:pt x="3545" y="3217"/>
                </a:lnTo>
                <a:lnTo>
                  <a:pt x="3482" y="3189"/>
                </a:lnTo>
                <a:lnTo>
                  <a:pt x="3419" y="3163"/>
                </a:lnTo>
                <a:lnTo>
                  <a:pt x="3355" y="3140"/>
                </a:lnTo>
                <a:lnTo>
                  <a:pt x="3290" y="3118"/>
                </a:lnTo>
                <a:lnTo>
                  <a:pt x="3225" y="3099"/>
                </a:lnTo>
                <a:lnTo>
                  <a:pt x="3159" y="3081"/>
                </a:lnTo>
                <a:lnTo>
                  <a:pt x="3093" y="3066"/>
                </a:lnTo>
                <a:lnTo>
                  <a:pt x="3025" y="3054"/>
                </a:lnTo>
                <a:lnTo>
                  <a:pt x="2958" y="3043"/>
                </a:lnTo>
                <a:lnTo>
                  <a:pt x="2891" y="3035"/>
                </a:lnTo>
                <a:lnTo>
                  <a:pt x="2822" y="3029"/>
                </a:lnTo>
                <a:lnTo>
                  <a:pt x="2753" y="3026"/>
                </a:lnTo>
                <a:lnTo>
                  <a:pt x="2684" y="3025"/>
                </a:lnTo>
                <a:close/>
                <a:moveTo>
                  <a:pt x="2708" y="2647"/>
                </a:moveTo>
                <a:lnTo>
                  <a:pt x="2708" y="2647"/>
                </a:lnTo>
                <a:lnTo>
                  <a:pt x="2743" y="2646"/>
                </a:lnTo>
                <a:lnTo>
                  <a:pt x="2778" y="2645"/>
                </a:lnTo>
                <a:lnTo>
                  <a:pt x="2813" y="2643"/>
                </a:lnTo>
                <a:lnTo>
                  <a:pt x="2847" y="2640"/>
                </a:lnTo>
                <a:lnTo>
                  <a:pt x="2882" y="2636"/>
                </a:lnTo>
                <a:lnTo>
                  <a:pt x="2915" y="2631"/>
                </a:lnTo>
                <a:lnTo>
                  <a:pt x="2949" y="2626"/>
                </a:lnTo>
                <a:lnTo>
                  <a:pt x="2982" y="2620"/>
                </a:lnTo>
                <a:lnTo>
                  <a:pt x="3014" y="2613"/>
                </a:lnTo>
                <a:lnTo>
                  <a:pt x="3047" y="2605"/>
                </a:lnTo>
                <a:lnTo>
                  <a:pt x="3079" y="2596"/>
                </a:lnTo>
                <a:lnTo>
                  <a:pt x="3112" y="2587"/>
                </a:lnTo>
                <a:lnTo>
                  <a:pt x="3144" y="2577"/>
                </a:lnTo>
                <a:lnTo>
                  <a:pt x="3175" y="2566"/>
                </a:lnTo>
                <a:lnTo>
                  <a:pt x="3205" y="2555"/>
                </a:lnTo>
                <a:lnTo>
                  <a:pt x="3236" y="2542"/>
                </a:lnTo>
                <a:lnTo>
                  <a:pt x="3266" y="2530"/>
                </a:lnTo>
                <a:lnTo>
                  <a:pt x="3297" y="2517"/>
                </a:lnTo>
                <a:lnTo>
                  <a:pt x="3326" y="2502"/>
                </a:lnTo>
                <a:lnTo>
                  <a:pt x="3355" y="2487"/>
                </a:lnTo>
                <a:lnTo>
                  <a:pt x="3383" y="2472"/>
                </a:lnTo>
                <a:lnTo>
                  <a:pt x="3411" y="2455"/>
                </a:lnTo>
                <a:lnTo>
                  <a:pt x="3439" y="2438"/>
                </a:lnTo>
                <a:lnTo>
                  <a:pt x="3466" y="2421"/>
                </a:lnTo>
                <a:lnTo>
                  <a:pt x="3493" y="2403"/>
                </a:lnTo>
                <a:lnTo>
                  <a:pt x="3519" y="2384"/>
                </a:lnTo>
                <a:lnTo>
                  <a:pt x="3545" y="2365"/>
                </a:lnTo>
                <a:lnTo>
                  <a:pt x="3571" y="2345"/>
                </a:lnTo>
                <a:lnTo>
                  <a:pt x="3596" y="2324"/>
                </a:lnTo>
                <a:lnTo>
                  <a:pt x="3619" y="2303"/>
                </a:lnTo>
                <a:lnTo>
                  <a:pt x="3643" y="2282"/>
                </a:lnTo>
                <a:lnTo>
                  <a:pt x="3667" y="2259"/>
                </a:lnTo>
                <a:lnTo>
                  <a:pt x="3689" y="2237"/>
                </a:lnTo>
                <a:lnTo>
                  <a:pt x="3711" y="2213"/>
                </a:lnTo>
                <a:lnTo>
                  <a:pt x="3733" y="2189"/>
                </a:lnTo>
                <a:lnTo>
                  <a:pt x="3754" y="2165"/>
                </a:lnTo>
                <a:lnTo>
                  <a:pt x="3774" y="2140"/>
                </a:lnTo>
                <a:lnTo>
                  <a:pt x="3795" y="2115"/>
                </a:lnTo>
                <a:lnTo>
                  <a:pt x="3814" y="2089"/>
                </a:lnTo>
                <a:lnTo>
                  <a:pt x="3832" y="2063"/>
                </a:lnTo>
                <a:lnTo>
                  <a:pt x="3850" y="2036"/>
                </a:lnTo>
                <a:lnTo>
                  <a:pt x="3868" y="2010"/>
                </a:lnTo>
                <a:lnTo>
                  <a:pt x="3884" y="1983"/>
                </a:lnTo>
                <a:lnTo>
                  <a:pt x="3900" y="1954"/>
                </a:lnTo>
                <a:lnTo>
                  <a:pt x="3915" y="1925"/>
                </a:lnTo>
                <a:lnTo>
                  <a:pt x="3930" y="1897"/>
                </a:lnTo>
                <a:lnTo>
                  <a:pt x="3944" y="1868"/>
                </a:lnTo>
                <a:lnTo>
                  <a:pt x="3957" y="1839"/>
                </a:lnTo>
                <a:lnTo>
                  <a:pt x="3970" y="1808"/>
                </a:lnTo>
                <a:lnTo>
                  <a:pt x="3981" y="1778"/>
                </a:lnTo>
                <a:lnTo>
                  <a:pt x="3993" y="1748"/>
                </a:lnTo>
                <a:lnTo>
                  <a:pt x="4003" y="1717"/>
                </a:lnTo>
                <a:lnTo>
                  <a:pt x="4012" y="1686"/>
                </a:lnTo>
                <a:lnTo>
                  <a:pt x="4021" y="1654"/>
                </a:lnTo>
                <a:lnTo>
                  <a:pt x="4029" y="1622"/>
                </a:lnTo>
                <a:lnTo>
                  <a:pt x="4036" y="1590"/>
                </a:lnTo>
                <a:lnTo>
                  <a:pt x="4042" y="1557"/>
                </a:lnTo>
                <a:lnTo>
                  <a:pt x="4048" y="1525"/>
                </a:lnTo>
                <a:lnTo>
                  <a:pt x="4052" y="1492"/>
                </a:lnTo>
                <a:lnTo>
                  <a:pt x="4057" y="1459"/>
                </a:lnTo>
                <a:lnTo>
                  <a:pt x="4060" y="1425"/>
                </a:lnTo>
                <a:lnTo>
                  <a:pt x="4062" y="1391"/>
                </a:lnTo>
                <a:lnTo>
                  <a:pt x="4063" y="1357"/>
                </a:lnTo>
                <a:lnTo>
                  <a:pt x="4063" y="1324"/>
                </a:lnTo>
                <a:lnTo>
                  <a:pt x="4063" y="1289"/>
                </a:lnTo>
                <a:lnTo>
                  <a:pt x="4062" y="1255"/>
                </a:lnTo>
                <a:lnTo>
                  <a:pt x="4060" y="1221"/>
                </a:lnTo>
                <a:lnTo>
                  <a:pt x="4057" y="1188"/>
                </a:lnTo>
                <a:lnTo>
                  <a:pt x="4052" y="1155"/>
                </a:lnTo>
                <a:lnTo>
                  <a:pt x="4048" y="1121"/>
                </a:lnTo>
                <a:lnTo>
                  <a:pt x="4042" y="1089"/>
                </a:lnTo>
                <a:lnTo>
                  <a:pt x="4036" y="1057"/>
                </a:lnTo>
                <a:lnTo>
                  <a:pt x="4029" y="1025"/>
                </a:lnTo>
                <a:lnTo>
                  <a:pt x="4021" y="993"/>
                </a:lnTo>
                <a:lnTo>
                  <a:pt x="4012" y="962"/>
                </a:lnTo>
                <a:lnTo>
                  <a:pt x="4003" y="930"/>
                </a:lnTo>
                <a:lnTo>
                  <a:pt x="3993" y="899"/>
                </a:lnTo>
                <a:lnTo>
                  <a:pt x="3981" y="868"/>
                </a:lnTo>
                <a:lnTo>
                  <a:pt x="3970" y="838"/>
                </a:lnTo>
                <a:lnTo>
                  <a:pt x="3957" y="809"/>
                </a:lnTo>
                <a:lnTo>
                  <a:pt x="3944" y="778"/>
                </a:lnTo>
                <a:lnTo>
                  <a:pt x="3930" y="750"/>
                </a:lnTo>
                <a:lnTo>
                  <a:pt x="3915" y="721"/>
                </a:lnTo>
                <a:lnTo>
                  <a:pt x="3900" y="693"/>
                </a:lnTo>
                <a:lnTo>
                  <a:pt x="3884" y="665"/>
                </a:lnTo>
                <a:lnTo>
                  <a:pt x="3868" y="638"/>
                </a:lnTo>
                <a:lnTo>
                  <a:pt x="3850" y="610"/>
                </a:lnTo>
                <a:lnTo>
                  <a:pt x="3832" y="584"/>
                </a:lnTo>
                <a:lnTo>
                  <a:pt x="3814" y="557"/>
                </a:lnTo>
                <a:lnTo>
                  <a:pt x="3795" y="532"/>
                </a:lnTo>
                <a:lnTo>
                  <a:pt x="3774" y="506"/>
                </a:lnTo>
                <a:lnTo>
                  <a:pt x="3754" y="481"/>
                </a:lnTo>
                <a:lnTo>
                  <a:pt x="3733" y="458"/>
                </a:lnTo>
                <a:lnTo>
                  <a:pt x="3711" y="433"/>
                </a:lnTo>
                <a:lnTo>
                  <a:pt x="3689" y="411"/>
                </a:lnTo>
                <a:lnTo>
                  <a:pt x="3667" y="388"/>
                </a:lnTo>
                <a:lnTo>
                  <a:pt x="3643" y="366"/>
                </a:lnTo>
                <a:lnTo>
                  <a:pt x="3619" y="344"/>
                </a:lnTo>
                <a:lnTo>
                  <a:pt x="3596" y="323"/>
                </a:lnTo>
                <a:lnTo>
                  <a:pt x="3571" y="303"/>
                </a:lnTo>
                <a:lnTo>
                  <a:pt x="3545" y="282"/>
                </a:lnTo>
                <a:lnTo>
                  <a:pt x="3519" y="263"/>
                </a:lnTo>
                <a:lnTo>
                  <a:pt x="3493" y="244"/>
                </a:lnTo>
                <a:lnTo>
                  <a:pt x="3466" y="226"/>
                </a:lnTo>
                <a:lnTo>
                  <a:pt x="3439" y="208"/>
                </a:lnTo>
                <a:lnTo>
                  <a:pt x="3411" y="191"/>
                </a:lnTo>
                <a:lnTo>
                  <a:pt x="3383" y="176"/>
                </a:lnTo>
                <a:lnTo>
                  <a:pt x="3355" y="160"/>
                </a:lnTo>
                <a:lnTo>
                  <a:pt x="3326" y="145"/>
                </a:lnTo>
                <a:lnTo>
                  <a:pt x="3297" y="131"/>
                </a:lnTo>
                <a:lnTo>
                  <a:pt x="3266" y="117"/>
                </a:lnTo>
                <a:lnTo>
                  <a:pt x="3236" y="104"/>
                </a:lnTo>
                <a:lnTo>
                  <a:pt x="3205" y="92"/>
                </a:lnTo>
                <a:lnTo>
                  <a:pt x="3175" y="80"/>
                </a:lnTo>
                <a:lnTo>
                  <a:pt x="3144" y="70"/>
                </a:lnTo>
                <a:lnTo>
                  <a:pt x="3112" y="60"/>
                </a:lnTo>
                <a:lnTo>
                  <a:pt x="3079" y="51"/>
                </a:lnTo>
                <a:lnTo>
                  <a:pt x="3047" y="42"/>
                </a:lnTo>
                <a:lnTo>
                  <a:pt x="3014" y="34"/>
                </a:lnTo>
                <a:lnTo>
                  <a:pt x="2982" y="27"/>
                </a:lnTo>
                <a:lnTo>
                  <a:pt x="2949" y="20"/>
                </a:lnTo>
                <a:lnTo>
                  <a:pt x="2915" y="15"/>
                </a:lnTo>
                <a:lnTo>
                  <a:pt x="2882" y="10"/>
                </a:lnTo>
                <a:lnTo>
                  <a:pt x="2847" y="7"/>
                </a:lnTo>
                <a:lnTo>
                  <a:pt x="2813" y="4"/>
                </a:lnTo>
                <a:lnTo>
                  <a:pt x="2778" y="1"/>
                </a:lnTo>
                <a:lnTo>
                  <a:pt x="2743" y="0"/>
                </a:lnTo>
                <a:lnTo>
                  <a:pt x="2708" y="0"/>
                </a:lnTo>
                <a:lnTo>
                  <a:pt x="2673" y="0"/>
                </a:lnTo>
                <a:lnTo>
                  <a:pt x="2639" y="1"/>
                </a:lnTo>
                <a:lnTo>
                  <a:pt x="2605" y="4"/>
                </a:lnTo>
                <a:lnTo>
                  <a:pt x="2570" y="7"/>
                </a:lnTo>
                <a:lnTo>
                  <a:pt x="2536" y="10"/>
                </a:lnTo>
                <a:lnTo>
                  <a:pt x="2503" y="15"/>
                </a:lnTo>
                <a:lnTo>
                  <a:pt x="2469" y="20"/>
                </a:lnTo>
                <a:lnTo>
                  <a:pt x="2436" y="27"/>
                </a:lnTo>
                <a:lnTo>
                  <a:pt x="2402" y="34"/>
                </a:lnTo>
                <a:lnTo>
                  <a:pt x="2370" y="42"/>
                </a:lnTo>
                <a:lnTo>
                  <a:pt x="2338" y="51"/>
                </a:lnTo>
                <a:lnTo>
                  <a:pt x="2306" y="60"/>
                </a:lnTo>
                <a:lnTo>
                  <a:pt x="2274" y="70"/>
                </a:lnTo>
                <a:lnTo>
                  <a:pt x="2243" y="80"/>
                </a:lnTo>
                <a:lnTo>
                  <a:pt x="2212" y="92"/>
                </a:lnTo>
                <a:lnTo>
                  <a:pt x="2181" y="104"/>
                </a:lnTo>
                <a:lnTo>
                  <a:pt x="2152" y="117"/>
                </a:lnTo>
                <a:lnTo>
                  <a:pt x="2121" y="131"/>
                </a:lnTo>
                <a:lnTo>
                  <a:pt x="2092" y="145"/>
                </a:lnTo>
                <a:lnTo>
                  <a:pt x="2063" y="160"/>
                </a:lnTo>
                <a:lnTo>
                  <a:pt x="2035" y="176"/>
                </a:lnTo>
                <a:lnTo>
                  <a:pt x="2007" y="191"/>
                </a:lnTo>
                <a:lnTo>
                  <a:pt x="1979" y="208"/>
                </a:lnTo>
                <a:lnTo>
                  <a:pt x="1952" y="226"/>
                </a:lnTo>
                <a:lnTo>
                  <a:pt x="1925" y="244"/>
                </a:lnTo>
                <a:lnTo>
                  <a:pt x="1899" y="263"/>
                </a:lnTo>
                <a:lnTo>
                  <a:pt x="1873" y="282"/>
                </a:lnTo>
                <a:lnTo>
                  <a:pt x="1847" y="303"/>
                </a:lnTo>
                <a:lnTo>
                  <a:pt x="1822" y="323"/>
                </a:lnTo>
                <a:lnTo>
                  <a:pt x="1797" y="344"/>
                </a:lnTo>
                <a:lnTo>
                  <a:pt x="1774" y="366"/>
                </a:lnTo>
                <a:lnTo>
                  <a:pt x="1751" y="388"/>
                </a:lnTo>
                <a:lnTo>
                  <a:pt x="1728" y="411"/>
                </a:lnTo>
                <a:lnTo>
                  <a:pt x="1706" y="433"/>
                </a:lnTo>
                <a:lnTo>
                  <a:pt x="1685" y="458"/>
                </a:lnTo>
                <a:lnTo>
                  <a:pt x="1664" y="481"/>
                </a:lnTo>
                <a:lnTo>
                  <a:pt x="1643" y="506"/>
                </a:lnTo>
                <a:lnTo>
                  <a:pt x="1623" y="532"/>
                </a:lnTo>
                <a:lnTo>
                  <a:pt x="1604" y="557"/>
                </a:lnTo>
                <a:lnTo>
                  <a:pt x="1586" y="584"/>
                </a:lnTo>
                <a:lnTo>
                  <a:pt x="1568" y="610"/>
                </a:lnTo>
                <a:lnTo>
                  <a:pt x="1550" y="638"/>
                </a:lnTo>
                <a:lnTo>
                  <a:pt x="1533" y="665"/>
                </a:lnTo>
                <a:lnTo>
                  <a:pt x="1517" y="693"/>
                </a:lnTo>
                <a:lnTo>
                  <a:pt x="1503" y="721"/>
                </a:lnTo>
                <a:lnTo>
                  <a:pt x="1488" y="750"/>
                </a:lnTo>
                <a:lnTo>
                  <a:pt x="1474" y="778"/>
                </a:lnTo>
                <a:lnTo>
                  <a:pt x="1461" y="809"/>
                </a:lnTo>
                <a:lnTo>
                  <a:pt x="1448" y="838"/>
                </a:lnTo>
                <a:lnTo>
                  <a:pt x="1436" y="868"/>
                </a:lnTo>
                <a:lnTo>
                  <a:pt x="1425" y="899"/>
                </a:lnTo>
                <a:lnTo>
                  <a:pt x="1415" y="930"/>
                </a:lnTo>
                <a:lnTo>
                  <a:pt x="1406" y="962"/>
                </a:lnTo>
                <a:lnTo>
                  <a:pt x="1397" y="993"/>
                </a:lnTo>
                <a:lnTo>
                  <a:pt x="1389" y="1025"/>
                </a:lnTo>
                <a:lnTo>
                  <a:pt x="1381" y="1057"/>
                </a:lnTo>
                <a:lnTo>
                  <a:pt x="1376" y="1089"/>
                </a:lnTo>
                <a:lnTo>
                  <a:pt x="1370" y="1121"/>
                </a:lnTo>
                <a:lnTo>
                  <a:pt x="1366" y="1155"/>
                </a:lnTo>
                <a:lnTo>
                  <a:pt x="1361" y="1188"/>
                </a:lnTo>
                <a:lnTo>
                  <a:pt x="1358" y="1221"/>
                </a:lnTo>
                <a:lnTo>
                  <a:pt x="1355" y="1255"/>
                </a:lnTo>
                <a:lnTo>
                  <a:pt x="1354" y="1289"/>
                </a:lnTo>
                <a:lnTo>
                  <a:pt x="1354" y="1324"/>
                </a:lnTo>
                <a:lnTo>
                  <a:pt x="1354" y="1357"/>
                </a:lnTo>
                <a:lnTo>
                  <a:pt x="1355" y="1391"/>
                </a:lnTo>
                <a:lnTo>
                  <a:pt x="1358" y="1425"/>
                </a:lnTo>
                <a:lnTo>
                  <a:pt x="1361" y="1459"/>
                </a:lnTo>
                <a:lnTo>
                  <a:pt x="1366" y="1492"/>
                </a:lnTo>
                <a:lnTo>
                  <a:pt x="1370" y="1525"/>
                </a:lnTo>
                <a:lnTo>
                  <a:pt x="1376" y="1557"/>
                </a:lnTo>
                <a:lnTo>
                  <a:pt x="1381" y="1590"/>
                </a:lnTo>
                <a:lnTo>
                  <a:pt x="1389" y="1622"/>
                </a:lnTo>
                <a:lnTo>
                  <a:pt x="1397" y="1654"/>
                </a:lnTo>
                <a:lnTo>
                  <a:pt x="1406" y="1686"/>
                </a:lnTo>
                <a:lnTo>
                  <a:pt x="1415" y="1717"/>
                </a:lnTo>
                <a:lnTo>
                  <a:pt x="1425" y="1748"/>
                </a:lnTo>
                <a:lnTo>
                  <a:pt x="1436" y="1778"/>
                </a:lnTo>
                <a:lnTo>
                  <a:pt x="1448" y="1808"/>
                </a:lnTo>
                <a:lnTo>
                  <a:pt x="1461" y="1839"/>
                </a:lnTo>
                <a:lnTo>
                  <a:pt x="1474" y="1868"/>
                </a:lnTo>
                <a:lnTo>
                  <a:pt x="1488" y="1897"/>
                </a:lnTo>
                <a:lnTo>
                  <a:pt x="1503" y="1925"/>
                </a:lnTo>
                <a:lnTo>
                  <a:pt x="1517" y="1954"/>
                </a:lnTo>
                <a:lnTo>
                  <a:pt x="1533" y="1983"/>
                </a:lnTo>
                <a:lnTo>
                  <a:pt x="1550" y="2010"/>
                </a:lnTo>
                <a:lnTo>
                  <a:pt x="1568" y="2036"/>
                </a:lnTo>
                <a:lnTo>
                  <a:pt x="1586" y="2063"/>
                </a:lnTo>
                <a:lnTo>
                  <a:pt x="1604" y="2089"/>
                </a:lnTo>
                <a:lnTo>
                  <a:pt x="1623" y="2115"/>
                </a:lnTo>
                <a:lnTo>
                  <a:pt x="1643" y="2140"/>
                </a:lnTo>
                <a:lnTo>
                  <a:pt x="1664" y="2165"/>
                </a:lnTo>
                <a:lnTo>
                  <a:pt x="1685" y="2189"/>
                </a:lnTo>
                <a:lnTo>
                  <a:pt x="1706" y="2213"/>
                </a:lnTo>
                <a:lnTo>
                  <a:pt x="1728" y="2237"/>
                </a:lnTo>
                <a:lnTo>
                  <a:pt x="1751" y="2259"/>
                </a:lnTo>
                <a:lnTo>
                  <a:pt x="1774" y="2282"/>
                </a:lnTo>
                <a:lnTo>
                  <a:pt x="1797" y="2303"/>
                </a:lnTo>
                <a:lnTo>
                  <a:pt x="1822" y="2324"/>
                </a:lnTo>
                <a:lnTo>
                  <a:pt x="1847" y="2345"/>
                </a:lnTo>
                <a:lnTo>
                  <a:pt x="1873" y="2365"/>
                </a:lnTo>
                <a:lnTo>
                  <a:pt x="1899" y="2384"/>
                </a:lnTo>
                <a:lnTo>
                  <a:pt x="1925" y="2403"/>
                </a:lnTo>
                <a:lnTo>
                  <a:pt x="1952" y="2421"/>
                </a:lnTo>
                <a:lnTo>
                  <a:pt x="1979" y="2438"/>
                </a:lnTo>
                <a:lnTo>
                  <a:pt x="2007" y="2455"/>
                </a:lnTo>
                <a:lnTo>
                  <a:pt x="2035" y="2472"/>
                </a:lnTo>
                <a:lnTo>
                  <a:pt x="2063" y="2487"/>
                </a:lnTo>
                <a:lnTo>
                  <a:pt x="2092" y="2502"/>
                </a:lnTo>
                <a:lnTo>
                  <a:pt x="2121" y="2517"/>
                </a:lnTo>
                <a:lnTo>
                  <a:pt x="2152" y="2530"/>
                </a:lnTo>
                <a:lnTo>
                  <a:pt x="2181" y="2542"/>
                </a:lnTo>
                <a:lnTo>
                  <a:pt x="2212" y="2555"/>
                </a:lnTo>
                <a:lnTo>
                  <a:pt x="2243" y="2566"/>
                </a:lnTo>
                <a:lnTo>
                  <a:pt x="2274" y="2577"/>
                </a:lnTo>
                <a:lnTo>
                  <a:pt x="2306" y="2587"/>
                </a:lnTo>
                <a:lnTo>
                  <a:pt x="2338" y="2596"/>
                </a:lnTo>
                <a:lnTo>
                  <a:pt x="2370" y="2605"/>
                </a:lnTo>
                <a:lnTo>
                  <a:pt x="2402" y="2613"/>
                </a:lnTo>
                <a:lnTo>
                  <a:pt x="2436" y="2620"/>
                </a:lnTo>
                <a:lnTo>
                  <a:pt x="2469" y="2626"/>
                </a:lnTo>
                <a:lnTo>
                  <a:pt x="2503" y="2631"/>
                </a:lnTo>
                <a:lnTo>
                  <a:pt x="2536" y="2636"/>
                </a:lnTo>
                <a:lnTo>
                  <a:pt x="2570" y="2640"/>
                </a:lnTo>
                <a:lnTo>
                  <a:pt x="2605" y="2643"/>
                </a:lnTo>
                <a:lnTo>
                  <a:pt x="2639" y="2645"/>
                </a:lnTo>
                <a:lnTo>
                  <a:pt x="2673" y="2646"/>
                </a:lnTo>
                <a:lnTo>
                  <a:pt x="2708" y="26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6222533" y="3093326"/>
            <a:ext cx="221895" cy="223869"/>
          </a:xfrm>
          <a:custGeom>
            <a:avLst/>
            <a:gdLst>
              <a:gd name="T0" fmla="*/ 1004124 w 4122"/>
              <a:gd name="T1" fmla="*/ 12996 h 4156"/>
              <a:gd name="T2" fmla="*/ 1285140 w 4122"/>
              <a:gd name="T3" fmla="*/ 99204 h 4156"/>
              <a:gd name="T4" fmla="*/ 1293367 w 4122"/>
              <a:gd name="T5" fmla="*/ 103536 h 4156"/>
              <a:gd name="T6" fmla="*/ 1755809 w 4122"/>
              <a:gd name="T7" fmla="*/ 706989 h 4156"/>
              <a:gd name="T8" fmla="*/ 1757974 w 4122"/>
              <a:gd name="T9" fmla="*/ 715653 h 4156"/>
              <a:gd name="T10" fmla="*/ 1331904 w 4122"/>
              <a:gd name="T11" fmla="*/ 1663071 h 4156"/>
              <a:gd name="T12" fmla="*/ 772036 w 4122"/>
              <a:gd name="T13" fmla="*/ 1774405 h 4156"/>
              <a:gd name="T14" fmla="*/ 260232 w 4122"/>
              <a:gd name="T15" fmla="*/ 1521847 h 4156"/>
              <a:gd name="T16" fmla="*/ 93528 w 4122"/>
              <a:gd name="T17" fmla="*/ 496452 h 4156"/>
              <a:gd name="T18" fmla="*/ 97858 w 4122"/>
              <a:gd name="T19" fmla="*/ 488221 h 4156"/>
              <a:gd name="T20" fmla="*/ 701025 w 4122"/>
              <a:gd name="T21" fmla="*/ 25559 h 4156"/>
              <a:gd name="T22" fmla="*/ 709685 w 4122"/>
              <a:gd name="T23" fmla="*/ 23826 h 4156"/>
              <a:gd name="T24" fmla="*/ 471535 w 4122"/>
              <a:gd name="T25" fmla="*/ 480424 h 4156"/>
              <a:gd name="T26" fmla="*/ 431267 w 4122"/>
              <a:gd name="T27" fmla="*/ 403313 h 4156"/>
              <a:gd name="T28" fmla="*/ 471535 w 4122"/>
              <a:gd name="T29" fmla="*/ 480424 h 4156"/>
              <a:gd name="T30" fmla="*/ 1320213 w 4122"/>
              <a:gd name="T31" fmla="*/ 495152 h 4156"/>
              <a:gd name="T32" fmla="*/ 1360048 w 4122"/>
              <a:gd name="T33" fmla="*/ 418475 h 4156"/>
              <a:gd name="T34" fmla="*/ 1304625 w 4122"/>
              <a:gd name="T35" fmla="*/ 1307411 h 4156"/>
              <a:gd name="T36" fmla="*/ 1344893 w 4122"/>
              <a:gd name="T37" fmla="*/ 1384521 h 4156"/>
              <a:gd name="T38" fmla="*/ 1304625 w 4122"/>
              <a:gd name="T39" fmla="*/ 1307411 h 4156"/>
              <a:gd name="T40" fmla="*/ 455947 w 4122"/>
              <a:gd name="T41" fmla="*/ 1292248 h 4156"/>
              <a:gd name="T42" fmla="*/ 416112 w 4122"/>
              <a:gd name="T43" fmla="*/ 1369359 h 4156"/>
              <a:gd name="T44" fmla="*/ 906266 w 4122"/>
              <a:gd name="T45" fmla="*/ 1384954 h 4156"/>
              <a:gd name="T46" fmla="*/ 848244 w 4122"/>
              <a:gd name="T47" fmla="*/ 1569499 h 4156"/>
              <a:gd name="T48" fmla="*/ 906266 w 4122"/>
              <a:gd name="T49" fmla="*/ 1384954 h 4156"/>
              <a:gd name="T50" fmla="*/ 848244 w 4122"/>
              <a:gd name="T51" fmla="*/ 231331 h 4156"/>
              <a:gd name="T52" fmla="*/ 906266 w 4122"/>
              <a:gd name="T53" fmla="*/ 415876 h 4156"/>
              <a:gd name="T54" fmla="*/ 1361780 w 4122"/>
              <a:gd name="T55" fmla="*/ 871174 h 4156"/>
              <a:gd name="T56" fmla="*/ 1545805 w 4122"/>
              <a:gd name="T57" fmla="*/ 929656 h 4156"/>
              <a:gd name="T58" fmla="*/ 1361780 w 4122"/>
              <a:gd name="T59" fmla="*/ 871174 h 4156"/>
              <a:gd name="T60" fmla="*/ 208705 w 4122"/>
              <a:gd name="T61" fmla="*/ 929656 h 4156"/>
              <a:gd name="T62" fmla="*/ 393163 w 4122"/>
              <a:gd name="T63" fmla="*/ 871174 h 4156"/>
              <a:gd name="T64" fmla="*/ 895008 w 4122"/>
              <a:gd name="T65" fmla="*/ 754209 h 4156"/>
              <a:gd name="T66" fmla="*/ 591909 w 4122"/>
              <a:gd name="T67" fmla="*/ 333134 h 4156"/>
              <a:gd name="T68" fmla="*/ 781995 w 4122"/>
              <a:gd name="T69" fmla="*/ 813558 h 4156"/>
              <a:gd name="T70" fmla="*/ 895008 w 4122"/>
              <a:gd name="T71" fmla="*/ 1028860 h 4156"/>
              <a:gd name="T72" fmla="*/ 1029671 w 4122"/>
              <a:gd name="T73" fmla="*/ 864243 h 4156"/>
              <a:gd name="T74" fmla="*/ 1192045 w 4122"/>
              <a:gd name="T75" fmla="*/ 540639 h 4156"/>
              <a:gd name="T76" fmla="*/ 895008 w 4122"/>
              <a:gd name="T77" fmla="*/ 754209 h 4156"/>
              <a:gd name="T78" fmla="*/ 1594734 w 4122"/>
              <a:gd name="T79" fmla="*/ 979042 h 4156"/>
              <a:gd name="T80" fmla="*/ 1583476 w 4122"/>
              <a:gd name="T81" fmla="*/ 742945 h 4156"/>
              <a:gd name="T82" fmla="*/ 1582177 w 4122"/>
              <a:gd name="T83" fmla="*/ 735581 h 4156"/>
              <a:gd name="T84" fmla="*/ 1452277 w 4122"/>
              <a:gd name="T85" fmla="*/ 460063 h 4156"/>
              <a:gd name="T86" fmla="*/ 1220190 w 4122"/>
              <a:gd name="T87" fmla="*/ 263821 h 4156"/>
              <a:gd name="T88" fmla="*/ 1214128 w 4122"/>
              <a:gd name="T89" fmla="*/ 260789 h 4156"/>
              <a:gd name="T90" fmla="*/ 983340 w 4122"/>
              <a:gd name="T91" fmla="*/ 188011 h 4156"/>
              <a:gd name="T92" fmla="*/ 977278 w 4122"/>
              <a:gd name="T93" fmla="*/ 187577 h 4156"/>
              <a:gd name="T94" fmla="*/ 736964 w 4122"/>
              <a:gd name="T95" fmla="*/ 197974 h 4156"/>
              <a:gd name="T96" fmla="*/ 730036 w 4122"/>
              <a:gd name="T97" fmla="*/ 199274 h 4156"/>
              <a:gd name="T98" fmla="*/ 456380 w 4122"/>
              <a:gd name="T99" fmla="*/ 327502 h 4156"/>
              <a:gd name="T100" fmla="*/ 455081 w 4122"/>
              <a:gd name="T101" fmla="*/ 328369 h 4156"/>
              <a:gd name="T102" fmla="*/ 384503 w 4122"/>
              <a:gd name="T103" fmla="*/ 390317 h 4156"/>
              <a:gd name="T104" fmla="*/ 261964 w 4122"/>
              <a:gd name="T105" fmla="*/ 554935 h 4156"/>
              <a:gd name="T106" fmla="*/ 256335 w 4122"/>
              <a:gd name="T107" fmla="*/ 564898 h 4156"/>
              <a:gd name="T108" fmla="*/ 204375 w 4122"/>
              <a:gd name="T109" fmla="*/ 695293 h 4156"/>
              <a:gd name="T110" fmla="*/ 176230 w 4122"/>
              <a:gd name="T111" fmla="*/ 893700 h 4156"/>
              <a:gd name="T112" fmla="*/ 623085 w 4122"/>
              <a:gd name="T113" fmla="*/ 1554770 h 4156"/>
              <a:gd name="T114" fmla="*/ 703623 w 4122"/>
              <a:gd name="T115" fmla="*/ 1581629 h 4156"/>
              <a:gd name="T116" fmla="*/ 793686 w 4122"/>
              <a:gd name="T117" fmla="*/ 1599390 h 4156"/>
              <a:gd name="T118" fmla="*/ 873358 w 4122"/>
              <a:gd name="T119" fmla="*/ 1605888 h 4156"/>
              <a:gd name="T120" fmla="*/ 1243572 w 4122"/>
              <a:gd name="T121" fmla="*/ 1510583 h 4156"/>
              <a:gd name="T122" fmla="*/ 1594734 w 4122"/>
              <a:gd name="T123" fmla="*/ 979042 h 41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122" h="4156">
                <a:moveTo>
                  <a:pt x="2309" y="29"/>
                </a:moveTo>
                <a:cubicBezTo>
                  <a:pt x="2319" y="30"/>
                  <a:pt x="2319" y="30"/>
                  <a:pt x="2319" y="30"/>
                </a:cubicBezTo>
                <a:cubicBezTo>
                  <a:pt x="2328" y="31"/>
                  <a:pt x="2328" y="31"/>
                  <a:pt x="2328" y="31"/>
                </a:cubicBezTo>
                <a:cubicBezTo>
                  <a:pt x="2555" y="62"/>
                  <a:pt x="2770" y="130"/>
                  <a:pt x="2968" y="229"/>
                </a:cubicBezTo>
                <a:cubicBezTo>
                  <a:pt x="2976" y="233"/>
                  <a:pt x="2976" y="233"/>
                  <a:pt x="2976" y="233"/>
                </a:cubicBezTo>
                <a:cubicBezTo>
                  <a:pt x="2987" y="239"/>
                  <a:pt x="2987" y="239"/>
                  <a:pt x="2987" y="239"/>
                </a:cubicBezTo>
                <a:cubicBezTo>
                  <a:pt x="3262" y="380"/>
                  <a:pt x="3496" y="578"/>
                  <a:pt x="3677" y="815"/>
                </a:cubicBezTo>
                <a:cubicBezTo>
                  <a:pt x="3859" y="1052"/>
                  <a:pt x="3991" y="1329"/>
                  <a:pt x="4055" y="1632"/>
                </a:cubicBezTo>
                <a:cubicBezTo>
                  <a:pt x="4058" y="1645"/>
                  <a:pt x="4058" y="1645"/>
                  <a:pt x="4058" y="1645"/>
                </a:cubicBezTo>
                <a:cubicBezTo>
                  <a:pt x="4060" y="1652"/>
                  <a:pt x="4060" y="1652"/>
                  <a:pt x="4060" y="1652"/>
                </a:cubicBezTo>
                <a:cubicBezTo>
                  <a:pt x="4122" y="1954"/>
                  <a:pt x="4116" y="2275"/>
                  <a:pt x="4031" y="2594"/>
                </a:cubicBezTo>
                <a:cubicBezTo>
                  <a:pt x="3885" y="3141"/>
                  <a:pt x="3530" y="3576"/>
                  <a:pt x="3076" y="3839"/>
                </a:cubicBezTo>
                <a:cubicBezTo>
                  <a:pt x="2697" y="4058"/>
                  <a:pt x="2248" y="4156"/>
                  <a:pt x="1793" y="4098"/>
                </a:cubicBezTo>
                <a:cubicBezTo>
                  <a:pt x="1783" y="4096"/>
                  <a:pt x="1783" y="4096"/>
                  <a:pt x="1783" y="4096"/>
                </a:cubicBezTo>
                <a:cubicBezTo>
                  <a:pt x="1774" y="4095"/>
                  <a:pt x="1774" y="4095"/>
                  <a:pt x="1774" y="4095"/>
                </a:cubicBezTo>
                <a:cubicBezTo>
                  <a:pt x="1318" y="4033"/>
                  <a:pt x="910" y="3823"/>
                  <a:pt x="601" y="3513"/>
                </a:cubicBezTo>
                <a:cubicBezTo>
                  <a:pt x="230" y="3142"/>
                  <a:pt x="0" y="2629"/>
                  <a:pt x="0" y="2063"/>
                </a:cubicBezTo>
                <a:cubicBezTo>
                  <a:pt x="0" y="1734"/>
                  <a:pt x="78" y="1422"/>
                  <a:pt x="216" y="1146"/>
                </a:cubicBezTo>
                <a:cubicBezTo>
                  <a:pt x="220" y="1139"/>
                  <a:pt x="220" y="1139"/>
                  <a:pt x="220" y="1139"/>
                </a:cubicBezTo>
                <a:cubicBezTo>
                  <a:pt x="226" y="1127"/>
                  <a:pt x="226" y="1127"/>
                  <a:pt x="226" y="1127"/>
                </a:cubicBezTo>
                <a:cubicBezTo>
                  <a:pt x="367" y="851"/>
                  <a:pt x="566" y="617"/>
                  <a:pt x="803" y="436"/>
                </a:cubicBezTo>
                <a:cubicBezTo>
                  <a:pt x="1040" y="255"/>
                  <a:pt x="1317" y="123"/>
                  <a:pt x="1619" y="59"/>
                </a:cubicBezTo>
                <a:cubicBezTo>
                  <a:pt x="1632" y="56"/>
                  <a:pt x="1632" y="56"/>
                  <a:pt x="1632" y="56"/>
                </a:cubicBezTo>
                <a:cubicBezTo>
                  <a:pt x="1639" y="55"/>
                  <a:pt x="1639" y="55"/>
                  <a:pt x="1639" y="55"/>
                </a:cubicBezTo>
                <a:cubicBezTo>
                  <a:pt x="1855" y="10"/>
                  <a:pt x="2081" y="0"/>
                  <a:pt x="2309" y="29"/>
                </a:cubicBezTo>
                <a:close/>
                <a:moveTo>
                  <a:pt x="1089" y="1109"/>
                </a:moveTo>
                <a:cubicBezTo>
                  <a:pt x="1131" y="1066"/>
                  <a:pt x="1131" y="1066"/>
                  <a:pt x="1131" y="1066"/>
                </a:cubicBezTo>
                <a:cubicBezTo>
                  <a:pt x="996" y="931"/>
                  <a:pt x="996" y="931"/>
                  <a:pt x="996" y="931"/>
                </a:cubicBezTo>
                <a:cubicBezTo>
                  <a:pt x="954" y="973"/>
                  <a:pt x="954" y="973"/>
                  <a:pt x="954" y="973"/>
                </a:cubicBezTo>
                <a:cubicBezTo>
                  <a:pt x="1089" y="1109"/>
                  <a:pt x="1089" y="1109"/>
                  <a:pt x="1089" y="1109"/>
                </a:cubicBezTo>
                <a:close/>
                <a:moveTo>
                  <a:pt x="3006" y="1101"/>
                </a:moveTo>
                <a:cubicBezTo>
                  <a:pt x="3049" y="1143"/>
                  <a:pt x="3049" y="1143"/>
                  <a:pt x="3049" y="1143"/>
                </a:cubicBezTo>
                <a:cubicBezTo>
                  <a:pt x="3183" y="1009"/>
                  <a:pt x="3183" y="1009"/>
                  <a:pt x="3183" y="1009"/>
                </a:cubicBezTo>
                <a:cubicBezTo>
                  <a:pt x="3141" y="966"/>
                  <a:pt x="3141" y="966"/>
                  <a:pt x="3141" y="966"/>
                </a:cubicBezTo>
                <a:cubicBezTo>
                  <a:pt x="3006" y="1101"/>
                  <a:pt x="3006" y="1101"/>
                  <a:pt x="3006" y="1101"/>
                </a:cubicBezTo>
                <a:close/>
                <a:moveTo>
                  <a:pt x="3013" y="3018"/>
                </a:moveTo>
                <a:cubicBezTo>
                  <a:pt x="2971" y="3061"/>
                  <a:pt x="2971" y="3061"/>
                  <a:pt x="2971" y="3061"/>
                </a:cubicBezTo>
                <a:cubicBezTo>
                  <a:pt x="3106" y="3196"/>
                  <a:pt x="3106" y="3196"/>
                  <a:pt x="3106" y="3196"/>
                </a:cubicBezTo>
                <a:cubicBezTo>
                  <a:pt x="3148" y="3153"/>
                  <a:pt x="3148" y="3153"/>
                  <a:pt x="3148" y="3153"/>
                </a:cubicBezTo>
                <a:cubicBezTo>
                  <a:pt x="3013" y="3018"/>
                  <a:pt x="3013" y="3018"/>
                  <a:pt x="3013" y="3018"/>
                </a:cubicBezTo>
                <a:close/>
                <a:moveTo>
                  <a:pt x="1096" y="3026"/>
                </a:moveTo>
                <a:cubicBezTo>
                  <a:pt x="1053" y="2983"/>
                  <a:pt x="1053" y="2983"/>
                  <a:pt x="1053" y="2983"/>
                </a:cubicBezTo>
                <a:cubicBezTo>
                  <a:pt x="919" y="3118"/>
                  <a:pt x="919" y="3118"/>
                  <a:pt x="919" y="3118"/>
                </a:cubicBezTo>
                <a:cubicBezTo>
                  <a:pt x="961" y="3161"/>
                  <a:pt x="961" y="3161"/>
                  <a:pt x="961" y="3161"/>
                </a:cubicBezTo>
                <a:cubicBezTo>
                  <a:pt x="1096" y="3026"/>
                  <a:pt x="1096" y="3026"/>
                  <a:pt x="1096" y="3026"/>
                </a:cubicBezTo>
                <a:close/>
                <a:moveTo>
                  <a:pt x="2093" y="3197"/>
                </a:moveTo>
                <a:cubicBezTo>
                  <a:pt x="1959" y="3197"/>
                  <a:pt x="1959" y="3197"/>
                  <a:pt x="1959" y="3197"/>
                </a:cubicBezTo>
                <a:cubicBezTo>
                  <a:pt x="1959" y="3623"/>
                  <a:pt x="1959" y="3623"/>
                  <a:pt x="1959" y="3623"/>
                </a:cubicBezTo>
                <a:cubicBezTo>
                  <a:pt x="2093" y="3623"/>
                  <a:pt x="2093" y="3623"/>
                  <a:pt x="2093" y="3623"/>
                </a:cubicBezTo>
                <a:cubicBezTo>
                  <a:pt x="2093" y="3197"/>
                  <a:pt x="2093" y="3197"/>
                  <a:pt x="2093" y="3197"/>
                </a:cubicBezTo>
                <a:close/>
                <a:moveTo>
                  <a:pt x="2093" y="534"/>
                </a:moveTo>
                <a:cubicBezTo>
                  <a:pt x="1959" y="534"/>
                  <a:pt x="1959" y="534"/>
                  <a:pt x="1959" y="534"/>
                </a:cubicBezTo>
                <a:cubicBezTo>
                  <a:pt x="1959" y="960"/>
                  <a:pt x="1959" y="960"/>
                  <a:pt x="1959" y="960"/>
                </a:cubicBezTo>
                <a:cubicBezTo>
                  <a:pt x="2093" y="960"/>
                  <a:pt x="2093" y="960"/>
                  <a:pt x="2093" y="960"/>
                </a:cubicBezTo>
                <a:cubicBezTo>
                  <a:pt x="2093" y="534"/>
                  <a:pt x="2093" y="534"/>
                  <a:pt x="2093" y="534"/>
                </a:cubicBezTo>
                <a:close/>
                <a:moveTo>
                  <a:pt x="3145" y="2011"/>
                </a:moveTo>
                <a:cubicBezTo>
                  <a:pt x="3145" y="2146"/>
                  <a:pt x="3145" y="2146"/>
                  <a:pt x="3145" y="2146"/>
                </a:cubicBezTo>
                <a:cubicBezTo>
                  <a:pt x="3570" y="2146"/>
                  <a:pt x="3570" y="2146"/>
                  <a:pt x="3570" y="2146"/>
                </a:cubicBezTo>
                <a:cubicBezTo>
                  <a:pt x="3570" y="2011"/>
                  <a:pt x="3570" y="2011"/>
                  <a:pt x="3570" y="2011"/>
                </a:cubicBezTo>
                <a:cubicBezTo>
                  <a:pt x="3145" y="2011"/>
                  <a:pt x="3145" y="2011"/>
                  <a:pt x="3145" y="2011"/>
                </a:cubicBezTo>
                <a:close/>
                <a:moveTo>
                  <a:pt x="482" y="2011"/>
                </a:moveTo>
                <a:cubicBezTo>
                  <a:pt x="482" y="2146"/>
                  <a:pt x="482" y="2146"/>
                  <a:pt x="482" y="2146"/>
                </a:cubicBezTo>
                <a:cubicBezTo>
                  <a:pt x="908" y="2146"/>
                  <a:pt x="908" y="2146"/>
                  <a:pt x="908" y="2146"/>
                </a:cubicBezTo>
                <a:cubicBezTo>
                  <a:pt x="908" y="2011"/>
                  <a:pt x="908" y="2011"/>
                  <a:pt x="908" y="2011"/>
                </a:cubicBezTo>
                <a:cubicBezTo>
                  <a:pt x="482" y="2011"/>
                  <a:pt x="482" y="2011"/>
                  <a:pt x="482" y="2011"/>
                </a:cubicBezTo>
                <a:close/>
                <a:moveTo>
                  <a:pt x="2067" y="1741"/>
                </a:moveTo>
                <a:cubicBezTo>
                  <a:pt x="2035" y="1741"/>
                  <a:pt x="2004" y="1746"/>
                  <a:pt x="1975" y="1755"/>
                </a:cubicBezTo>
                <a:cubicBezTo>
                  <a:pt x="1807" y="1412"/>
                  <a:pt x="1602" y="1084"/>
                  <a:pt x="1367" y="769"/>
                </a:cubicBezTo>
                <a:cubicBezTo>
                  <a:pt x="1314" y="798"/>
                  <a:pt x="1261" y="827"/>
                  <a:pt x="1208" y="856"/>
                </a:cubicBezTo>
                <a:cubicBezTo>
                  <a:pt x="1372" y="1222"/>
                  <a:pt x="1572" y="1561"/>
                  <a:pt x="1806" y="1878"/>
                </a:cubicBezTo>
                <a:cubicBezTo>
                  <a:pt x="1771" y="1929"/>
                  <a:pt x="1750" y="1991"/>
                  <a:pt x="1750" y="2058"/>
                </a:cubicBezTo>
                <a:cubicBezTo>
                  <a:pt x="1750" y="2234"/>
                  <a:pt x="1892" y="2375"/>
                  <a:pt x="2067" y="2375"/>
                </a:cubicBezTo>
                <a:cubicBezTo>
                  <a:pt x="2242" y="2375"/>
                  <a:pt x="2384" y="2234"/>
                  <a:pt x="2384" y="2058"/>
                </a:cubicBezTo>
                <a:cubicBezTo>
                  <a:pt x="2384" y="2037"/>
                  <a:pt x="2382" y="2015"/>
                  <a:pt x="2378" y="1995"/>
                </a:cubicBezTo>
                <a:cubicBezTo>
                  <a:pt x="2572" y="1823"/>
                  <a:pt x="2750" y="1624"/>
                  <a:pt x="2904" y="1390"/>
                </a:cubicBezTo>
                <a:cubicBezTo>
                  <a:pt x="2854" y="1343"/>
                  <a:pt x="2804" y="1295"/>
                  <a:pt x="2753" y="1248"/>
                </a:cubicBezTo>
                <a:cubicBezTo>
                  <a:pt x="2549" y="1400"/>
                  <a:pt x="2368" y="1576"/>
                  <a:pt x="2206" y="1773"/>
                </a:cubicBezTo>
                <a:cubicBezTo>
                  <a:pt x="2164" y="1753"/>
                  <a:pt x="2117" y="1741"/>
                  <a:pt x="2067" y="1741"/>
                </a:cubicBezTo>
                <a:close/>
                <a:moveTo>
                  <a:pt x="3683" y="2260"/>
                </a:moveTo>
                <a:cubicBezTo>
                  <a:pt x="3683" y="2260"/>
                  <a:pt x="3683" y="2260"/>
                  <a:pt x="3683" y="2260"/>
                </a:cubicBezTo>
                <a:cubicBezTo>
                  <a:pt x="3690" y="2195"/>
                  <a:pt x="3694" y="2129"/>
                  <a:pt x="3694" y="2063"/>
                </a:cubicBezTo>
                <a:cubicBezTo>
                  <a:pt x="3694" y="1943"/>
                  <a:pt x="3682" y="1827"/>
                  <a:pt x="3657" y="1715"/>
                </a:cubicBezTo>
                <a:cubicBezTo>
                  <a:pt x="3655" y="1704"/>
                  <a:pt x="3655" y="1704"/>
                  <a:pt x="3655" y="1704"/>
                </a:cubicBezTo>
                <a:cubicBezTo>
                  <a:pt x="3654" y="1698"/>
                  <a:pt x="3654" y="1698"/>
                  <a:pt x="3654" y="1698"/>
                </a:cubicBezTo>
                <a:cubicBezTo>
                  <a:pt x="3617" y="1537"/>
                  <a:pt x="3556" y="1383"/>
                  <a:pt x="3474" y="1242"/>
                </a:cubicBezTo>
                <a:cubicBezTo>
                  <a:pt x="3438" y="1179"/>
                  <a:pt x="3398" y="1120"/>
                  <a:pt x="3354" y="1062"/>
                </a:cubicBezTo>
                <a:cubicBezTo>
                  <a:pt x="3311" y="1006"/>
                  <a:pt x="3263" y="951"/>
                  <a:pt x="3213" y="901"/>
                </a:cubicBezTo>
                <a:cubicBezTo>
                  <a:pt x="3097" y="785"/>
                  <a:pt x="2964" y="687"/>
                  <a:pt x="2818" y="609"/>
                </a:cubicBezTo>
                <a:cubicBezTo>
                  <a:pt x="2813" y="607"/>
                  <a:pt x="2813" y="607"/>
                  <a:pt x="2813" y="607"/>
                </a:cubicBezTo>
                <a:cubicBezTo>
                  <a:pt x="2804" y="602"/>
                  <a:pt x="2804" y="602"/>
                  <a:pt x="2804" y="602"/>
                </a:cubicBezTo>
                <a:cubicBezTo>
                  <a:pt x="2701" y="549"/>
                  <a:pt x="2592" y="507"/>
                  <a:pt x="2476" y="476"/>
                </a:cubicBezTo>
                <a:cubicBezTo>
                  <a:pt x="2408" y="457"/>
                  <a:pt x="2340" y="444"/>
                  <a:pt x="2271" y="434"/>
                </a:cubicBezTo>
                <a:cubicBezTo>
                  <a:pt x="2269" y="434"/>
                  <a:pt x="2269" y="434"/>
                  <a:pt x="2269" y="434"/>
                </a:cubicBezTo>
                <a:cubicBezTo>
                  <a:pt x="2257" y="433"/>
                  <a:pt x="2257" y="433"/>
                  <a:pt x="2257" y="433"/>
                </a:cubicBezTo>
                <a:cubicBezTo>
                  <a:pt x="2189" y="424"/>
                  <a:pt x="2121" y="420"/>
                  <a:pt x="2051" y="420"/>
                </a:cubicBezTo>
                <a:cubicBezTo>
                  <a:pt x="1931" y="420"/>
                  <a:pt x="1814" y="432"/>
                  <a:pt x="1702" y="457"/>
                </a:cubicBezTo>
                <a:cubicBezTo>
                  <a:pt x="1692" y="459"/>
                  <a:pt x="1692" y="459"/>
                  <a:pt x="1692" y="459"/>
                </a:cubicBezTo>
                <a:cubicBezTo>
                  <a:pt x="1686" y="460"/>
                  <a:pt x="1686" y="460"/>
                  <a:pt x="1686" y="460"/>
                </a:cubicBezTo>
                <a:cubicBezTo>
                  <a:pt x="1525" y="497"/>
                  <a:pt x="1371" y="558"/>
                  <a:pt x="1229" y="640"/>
                </a:cubicBezTo>
                <a:cubicBezTo>
                  <a:pt x="1168" y="675"/>
                  <a:pt x="1110" y="714"/>
                  <a:pt x="1054" y="756"/>
                </a:cubicBezTo>
                <a:cubicBezTo>
                  <a:pt x="1053" y="757"/>
                  <a:pt x="1053" y="757"/>
                  <a:pt x="1053" y="757"/>
                </a:cubicBezTo>
                <a:cubicBezTo>
                  <a:pt x="1051" y="758"/>
                  <a:pt x="1051" y="758"/>
                  <a:pt x="1051" y="758"/>
                </a:cubicBezTo>
                <a:cubicBezTo>
                  <a:pt x="1048" y="761"/>
                  <a:pt x="1048" y="761"/>
                  <a:pt x="1048" y="761"/>
                </a:cubicBezTo>
                <a:cubicBezTo>
                  <a:pt x="992" y="804"/>
                  <a:pt x="939" y="851"/>
                  <a:pt x="888" y="901"/>
                </a:cubicBezTo>
                <a:cubicBezTo>
                  <a:pt x="777" y="1012"/>
                  <a:pt x="682" y="1139"/>
                  <a:pt x="606" y="1279"/>
                </a:cubicBezTo>
                <a:cubicBezTo>
                  <a:pt x="605" y="1281"/>
                  <a:pt x="605" y="1281"/>
                  <a:pt x="605" y="1281"/>
                </a:cubicBezTo>
                <a:cubicBezTo>
                  <a:pt x="599" y="1292"/>
                  <a:pt x="599" y="1292"/>
                  <a:pt x="599" y="1292"/>
                </a:cubicBezTo>
                <a:cubicBezTo>
                  <a:pt x="592" y="1304"/>
                  <a:pt x="592" y="1304"/>
                  <a:pt x="592" y="1304"/>
                </a:cubicBezTo>
                <a:cubicBezTo>
                  <a:pt x="592" y="1305"/>
                  <a:pt x="592" y="1305"/>
                  <a:pt x="592" y="1305"/>
                </a:cubicBezTo>
                <a:cubicBezTo>
                  <a:pt x="543" y="1399"/>
                  <a:pt x="503" y="1499"/>
                  <a:pt x="472" y="1605"/>
                </a:cubicBezTo>
                <a:cubicBezTo>
                  <a:pt x="472" y="1605"/>
                  <a:pt x="472" y="1605"/>
                  <a:pt x="472" y="1605"/>
                </a:cubicBezTo>
                <a:cubicBezTo>
                  <a:pt x="429" y="1750"/>
                  <a:pt x="407" y="1904"/>
                  <a:pt x="407" y="2063"/>
                </a:cubicBezTo>
                <a:cubicBezTo>
                  <a:pt x="407" y="2517"/>
                  <a:pt x="591" y="2928"/>
                  <a:pt x="888" y="3225"/>
                </a:cubicBezTo>
                <a:cubicBezTo>
                  <a:pt x="1044" y="3381"/>
                  <a:pt x="1231" y="3506"/>
                  <a:pt x="1439" y="3589"/>
                </a:cubicBezTo>
                <a:cubicBezTo>
                  <a:pt x="1439" y="3589"/>
                  <a:pt x="1439" y="3589"/>
                  <a:pt x="1439" y="3589"/>
                </a:cubicBezTo>
                <a:cubicBezTo>
                  <a:pt x="1499" y="3613"/>
                  <a:pt x="1561" y="3634"/>
                  <a:pt x="1625" y="3651"/>
                </a:cubicBezTo>
                <a:cubicBezTo>
                  <a:pt x="1692" y="3669"/>
                  <a:pt x="1760" y="3682"/>
                  <a:pt x="1827" y="3692"/>
                </a:cubicBezTo>
                <a:cubicBezTo>
                  <a:pt x="1833" y="3692"/>
                  <a:pt x="1833" y="3692"/>
                  <a:pt x="1833" y="3692"/>
                </a:cubicBezTo>
                <a:cubicBezTo>
                  <a:pt x="1835" y="3693"/>
                  <a:pt x="1835" y="3693"/>
                  <a:pt x="1835" y="3693"/>
                </a:cubicBezTo>
                <a:cubicBezTo>
                  <a:pt x="1894" y="3701"/>
                  <a:pt x="1955" y="3705"/>
                  <a:pt x="2017" y="3707"/>
                </a:cubicBezTo>
                <a:cubicBezTo>
                  <a:pt x="2016" y="3707"/>
                  <a:pt x="2016" y="3707"/>
                  <a:pt x="2016" y="3707"/>
                </a:cubicBezTo>
                <a:cubicBezTo>
                  <a:pt x="2321" y="3714"/>
                  <a:pt x="2617" y="3634"/>
                  <a:pt x="2872" y="3487"/>
                </a:cubicBezTo>
                <a:cubicBezTo>
                  <a:pt x="3237" y="3276"/>
                  <a:pt x="3521" y="2927"/>
                  <a:pt x="3638" y="2489"/>
                </a:cubicBezTo>
                <a:cubicBezTo>
                  <a:pt x="3659" y="2412"/>
                  <a:pt x="3674" y="2336"/>
                  <a:pt x="3683" y="22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4218" y="1979871"/>
            <a:ext cx="5902278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4800" spc="300" dirty="0" smtClean="0">
                <a:solidFill>
                  <a:schemeClr val="bg1"/>
                </a:solidFill>
              </a:rPr>
              <a:t>感谢聆听</a:t>
            </a:r>
            <a:endParaRPr lang="zh-CN" altLang="en-US" sz="4800" spc="300" dirty="0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67544" y="1745324"/>
            <a:ext cx="1652852" cy="1652852"/>
            <a:chOff x="6775328" y="630868"/>
            <a:chExt cx="1652852" cy="1652852"/>
          </a:xfrm>
        </p:grpSpPr>
        <p:sp>
          <p:nvSpPr>
            <p:cNvPr id="26" name="椭圆 25"/>
            <p:cNvSpPr/>
            <p:nvPr/>
          </p:nvSpPr>
          <p:spPr>
            <a:xfrm>
              <a:off x="6775328" y="630868"/>
              <a:ext cx="1652852" cy="1652852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539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6959915" y="815455"/>
              <a:ext cx="1283679" cy="12836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71" tIns="34285" rIns="68571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en-US" sz="2100" b="1"/>
            </a:p>
          </p:txBody>
        </p:sp>
        <p:sp>
          <p:nvSpPr>
            <p:cNvPr id="28" name="KSO_Shape"/>
            <p:cNvSpPr>
              <a:spLocks noChangeAspect="1"/>
            </p:cNvSpPr>
            <p:nvPr/>
          </p:nvSpPr>
          <p:spPr bwMode="auto">
            <a:xfrm>
              <a:off x="7214180" y="1164029"/>
              <a:ext cx="775149" cy="586531"/>
            </a:xfrm>
            <a:custGeom>
              <a:avLst/>
              <a:gdLst>
                <a:gd name="T0" fmla="*/ 354414 w 2295525"/>
                <a:gd name="T1" fmla="*/ 1437494 h 1735138"/>
                <a:gd name="T2" fmla="*/ 223983 w 2295525"/>
                <a:gd name="T3" fmla="*/ 1389407 h 1735138"/>
                <a:gd name="T4" fmla="*/ 200120 w 2295525"/>
                <a:gd name="T5" fmla="*/ 1433678 h 1735138"/>
                <a:gd name="T6" fmla="*/ 1871799 w 2295525"/>
                <a:gd name="T7" fmla="*/ 1202082 h 1735138"/>
                <a:gd name="T8" fmla="*/ 1862595 w 2295525"/>
                <a:gd name="T9" fmla="*/ 1430571 h 1735138"/>
                <a:gd name="T10" fmla="*/ 1585813 w 2295525"/>
                <a:gd name="T11" fmla="*/ 1207999 h 1735138"/>
                <a:gd name="T12" fmla="*/ 1490656 w 2295525"/>
                <a:gd name="T13" fmla="*/ 1402297 h 1735138"/>
                <a:gd name="T14" fmla="*/ 1152749 w 2295525"/>
                <a:gd name="T15" fmla="*/ 1383558 h 1735138"/>
                <a:gd name="T16" fmla="*/ 1090837 w 2295525"/>
                <a:gd name="T17" fmla="*/ 1220821 h 1735138"/>
                <a:gd name="T18" fmla="*/ 783516 w 2295525"/>
                <a:gd name="T19" fmla="*/ 1424982 h 1735138"/>
                <a:gd name="T20" fmla="*/ 1483025 w 2295525"/>
                <a:gd name="T21" fmla="*/ 1122300 h 1735138"/>
                <a:gd name="T22" fmla="*/ 1518730 w 2295525"/>
                <a:gd name="T23" fmla="*/ 1215802 h 1735138"/>
                <a:gd name="T24" fmla="*/ 1183050 w 2295525"/>
                <a:gd name="T25" fmla="*/ 1170419 h 1735138"/>
                <a:gd name="T26" fmla="*/ 1093135 w 2295525"/>
                <a:gd name="T27" fmla="*/ 1129269 h 1735138"/>
                <a:gd name="T28" fmla="*/ 556942 w 2295525"/>
                <a:gd name="T29" fmla="*/ 1349470 h 1735138"/>
                <a:gd name="T30" fmla="*/ 575056 w 2295525"/>
                <a:gd name="T31" fmla="*/ 1122300 h 1735138"/>
                <a:gd name="T32" fmla="*/ 1862842 w 2295525"/>
                <a:gd name="T33" fmla="*/ 1073163 h 1735138"/>
                <a:gd name="T34" fmla="*/ 1818708 w 2295525"/>
                <a:gd name="T35" fmla="*/ 1141187 h 1735138"/>
                <a:gd name="T36" fmla="*/ 1616812 w 2295525"/>
                <a:gd name="T37" fmla="*/ 1141187 h 1735138"/>
                <a:gd name="T38" fmla="*/ 1710350 w 2295525"/>
                <a:gd name="T39" fmla="*/ 973592 h 1735138"/>
                <a:gd name="T40" fmla="*/ 1049969 w 2295525"/>
                <a:gd name="T41" fmla="*/ 1053775 h 1735138"/>
                <a:gd name="T42" fmla="*/ 1014682 w 2295525"/>
                <a:gd name="T43" fmla="*/ 1139873 h 1735138"/>
                <a:gd name="T44" fmla="*/ 810877 w 2295525"/>
                <a:gd name="T45" fmla="*/ 1148088 h 1735138"/>
                <a:gd name="T46" fmla="*/ 894641 w 2295525"/>
                <a:gd name="T47" fmla="*/ 977206 h 1735138"/>
                <a:gd name="T48" fmla="*/ 1442943 w 2295525"/>
                <a:gd name="T49" fmla="*/ 1075103 h 1735138"/>
                <a:gd name="T50" fmla="*/ 1436373 w 2295525"/>
                <a:gd name="T51" fmla="*/ 1150050 h 1735138"/>
                <a:gd name="T52" fmla="*/ 1208721 w 2295525"/>
                <a:gd name="T53" fmla="*/ 1078390 h 1735138"/>
                <a:gd name="T54" fmla="*/ 1323368 w 2295525"/>
                <a:gd name="T55" fmla="*/ 948876 h 1735138"/>
                <a:gd name="T56" fmla="*/ 1621695 w 2295525"/>
                <a:gd name="T57" fmla="*/ 933562 h 1735138"/>
                <a:gd name="T58" fmla="*/ 1479674 w 2295525"/>
                <a:gd name="T59" fmla="*/ 1082709 h 1735138"/>
                <a:gd name="T60" fmla="*/ 1414939 w 2295525"/>
                <a:gd name="T61" fmla="*/ 921326 h 1735138"/>
                <a:gd name="T62" fmla="*/ 734217 w 2295525"/>
                <a:gd name="T63" fmla="*/ 885923 h 1735138"/>
                <a:gd name="T64" fmla="*/ 821379 w 2295525"/>
                <a:gd name="T65" fmla="*/ 995880 h 1735138"/>
                <a:gd name="T66" fmla="*/ 569798 w 2295525"/>
                <a:gd name="T67" fmla="*/ 1011399 h 1735138"/>
                <a:gd name="T68" fmla="*/ 708465 w 2295525"/>
                <a:gd name="T69" fmla="*/ 874696 h 1735138"/>
                <a:gd name="T70" fmla="*/ 1179427 w 2295525"/>
                <a:gd name="T71" fmla="*/ 987627 h 1735138"/>
                <a:gd name="T72" fmla="*/ 1053942 w 2295525"/>
                <a:gd name="T73" fmla="*/ 998854 h 1735138"/>
                <a:gd name="T74" fmla="*/ 1081279 w 2295525"/>
                <a:gd name="T75" fmla="*/ 872390 h 1735138"/>
                <a:gd name="T76" fmla="*/ 630962 w 2295525"/>
                <a:gd name="T77" fmla="*/ 582190 h 1735138"/>
                <a:gd name="T78" fmla="*/ 650134 w 2295525"/>
                <a:gd name="T79" fmla="*/ 606180 h 1735138"/>
                <a:gd name="T80" fmla="*/ 568156 w 2295525"/>
                <a:gd name="T81" fmla="*/ 576931 h 1735138"/>
                <a:gd name="T82" fmla="*/ 423066 w 2295525"/>
                <a:gd name="T83" fmla="*/ 442769 h 1735138"/>
                <a:gd name="T84" fmla="*/ 467582 w 2295525"/>
                <a:gd name="T85" fmla="*/ 701168 h 1735138"/>
                <a:gd name="T86" fmla="*/ 431639 w 2295525"/>
                <a:gd name="T87" fmla="*/ 840254 h 1735138"/>
                <a:gd name="T88" fmla="*/ 233461 w 2295525"/>
                <a:gd name="T89" fmla="*/ 1059432 h 1735138"/>
                <a:gd name="T90" fmla="*/ 24401 w 2295525"/>
                <a:gd name="T91" fmla="*/ 753902 h 1735138"/>
                <a:gd name="T92" fmla="*/ 24071 w 2295525"/>
                <a:gd name="T93" fmla="*/ 496162 h 1735138"/>
                <a:gd name="T94" fmla="*/ 271712 w 2295525"/>
                <a:gd name="T95" fmla="*/ 589107 h 1735138"/>
                <a:gd name="T96" fmla="*/ 114945 w 2295525"/>
                <a:gd name="T97" fmla="*/ 167158 h 1735138"/>
                <a:gd name="T98" fmla="*/ 805855 w 2295525"/>
                <a:gd name="T99" fmla="*/ 635663 h 1735138"/>
                <a:gd name="T100" fmla="*/ 259204 w 2295525"/>
                <a:gd name="T101" fmla="*/ 33300 h 1735138"/>
                <a:gd name="T102" fmla="*/ 328699 w 2295525"/>
                <a:gd name="T103" fmla="*/ 129902 h 1735138"/>
                <a:gd name="T104" fmla="*/ 367892 w 2295525"/>
                <a:gd name="T105" fmla="*/ 169466 h 1735138"/>
                <a:gd name="T106" fmla="*/ 336932 w 2295525"/>
                <a:gd name="T107" fmla="*/ 328712 h 1735138"/>
                <a:gd name="T108" fmla="*/ 211447 w 2295525"/>
                <a:gd name="T109" fmla="*/ 381464 h 1735138"/>
                <a:gd name="T110" fmla="*/ 106711 w 2295525"/>
                <a:gd name="T111" fmla="*/ 261452 h 1735138"/>
                <a:gd name="T112" fmla="*/ 105065 w 2295525"/>
                <a:gd name="T113" fmla="*/ 98581 h 1735138"/>
                <a:gd name="T114" fmla="*/ 1739362 w 2295525"/>
                <a:gd name="T115" fmla="*/ 11210 h 1735138"/>
                <a:gd name="T116" fmla="*/ 1780178 w 2295525"/>
                <a:gd name="T117" fmla="*/ 665335 h 1735138"/>
                <a:gd name="T118" fmla="*/ 801905 w 2295525"/>
                <a:gd name="T119" fmla="*/ 719736 h 1735138"/>
                <a:gd name="T120" fmla="*/ 728501 w 2295525"/>
                <a:gd name="T121" fmla="*/ 578954 h 1735138"/>
                <a:gd name="T122" fmla="*/ 797296 w 2295525"/>
                <a:gd name="T123" fmla="*/ 2967 h 1735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95525" h="1735138">
                  <a:moveTo>
                    <a:pt x="350837" y="1671638"/>
                  </a:moveTo>
                  <a:lnTo>
                    <a:pt x="438244" y="1671638"/>
                  </a:lnTo>
                  <a:lnTo>
                    <a:pt x="442634" y="1674019"/>
                  </a:lnTo>
                  <a:lnTo>
                    <a:pt x="452213" y="1680766"/>
                  </a:lnTo>
                  <a:lnTo>
                    <a:pt x="458599" y="1685132"/>
                  </a:lnTo>
                  <a:lnTo>
                    <a:pt x="465384" y="1690291"/>
                  </a:lnTo>
                  <a:lnTo>
                    <a:pt x="472169" y="1695847"/>
                  </a:lnTo>
                  <a:lnTo>
                    <a:pt x="478156" y="1701404"/>
                  </a:lnTo>
                  <a:lnTo>
                    <a:pt x="483743" y="1706960"/>
                  </a:lnTo>
                  <a:lnTo>
                    <a:pt x="488533" y="1712913"/>
                  </a:lnTo>
                  <a:lnTo>
                    <a:pt x="490129" y="1715691"/>
                  </a:lnTo>
                  <a:lnTo>
                    <a:pt x="490928" y="1718072"/>
                  </a:lnTo>
                  <a:lnTo>
                    <a:pt x="491726" y="1720454"/>
                  </a:lnTo>
                  <a:lnTo>
                    <a:pt x="492125" y="1723232"/>
                  </a:lnTo>
                  <a:lnTo>
                    <a:pt x="491726" y="1725216"/>
                  </a:lnTo>
                  <a:lnTo>
                    <a:pt x="490928" y="1727201"/>
                  </a:lnTo>
                  <a:lnTo>
                    <a:pt x="489331" y="1729582"/>
                  </a:lnTo>
                  <a:lnTo>
                    <a:pt x="486537" y="1730772"/>
                  </a:lnTo>
                  <a:lnTo>
                    <a:pt x="483743" y="1732360"/>
                  </a:lnTo>
                  <a:lnTo>
                    <a:pt x="479752" y="1733551"/>
                  </a:lnTo>
                  <a:lnTo>
                    <a:pt x="475362" y="1734344"/>
                  </a:lnTo>
                  <a:lnTo>
                    <a:pt x="469774" y="1734741"/>
                  </a:lnTo>
                  <a:lnTo>
                    <a:pt x="462590" y="1735138"/>
                  </a:lnTo>
                  <a:lnTo>
                    <a:pt x="455805" y="1735138"/>
                  </a:lnTo>
                  <a:lnTo>
                    <a:pt x="449419" y="1734741"/>
                  </a:lnTo>
                  <a:lnTo>
                    <a:pt x="443432" y="1733947"/>
                  </a:lnTo>
                  <a:lnTo>
                    <a:pt x="437446" y="1733154"/>
                  </a:lnTo>
                  <a:lnTo>
                    <a:pt x="431858" y="1731566"/>
                  </a:lnTo>
                  <a:lnTo>
                    <a:pt x="427069" y="1730376"/>
                  </a:lnTo>
                  <a:lnTo>
                    <a:pt x="421481" y="1727994"/>
                  </a:lnTo>
                  <a:lnTo>
                    <a:pt x="416691" y="1726010"/>
                  </a:lnTo>
                  <a:lnTo>
                    <a:pt x="411902" y="1724026"/>
                  </a:lnTo>
                  <a:lnTo>
                    <a:pt x="402722" y="1718866"/>
                  </a:lnTo>
                  <a:lnTo>
                    <a:pt x="394341" y="1712913"/>
                  </a:lnTo>
                  <a:lnTo>
                    <a:pt x="385560" y="1706960"/>
                  </a:lnTo>
                  <a:lnTo>
                    <a:pt x="381968" y="1704579"/>
                  </a:lnTo>
                  <a:lnTo>
                    <a:pt x="379573" y="1703785"/>
                  </a:lnTo>
                  <a:lnTo>
                    <a:pt x="377578" y="1703785"/>
                  </a:lnTo>
                  <a:lnTo>
                    <a:pt x="376780" y="1704182"/>
                  </a:lnTo>
                  <a:lnTo>
                    <a:pt x="376380" y="1705372"/>
                  </a:lnTo>
                  <a:lnTo>
                    <a:pt x="375582" y="1706563"/>
                  </a:lnTo>
                  <a:lnTo>
                    <a:pt x="375183" y="1707357"/>
                  </a:lnTo>
                  <a:lnTo>
                    <a:pt x="373986" y="1707754"/>
                  </a:lnTo>
                  <a:lnTo>
                    <a:pt x="364008" y="1707357"/>
                  </a:lnTo>
                  <a:lnTo>
                    <a:pt x="358420" y="1706563"/>
                  </a:lnTo>
                  <a:lnTo>
                    <a:pt x="356425" y="1706166"/>
                  </a:lnTo>
                  <a:lnTo>
                    <a:pt x="355227" y="1705769"/>
                  </a:lnTo>
                  <a:lnTo>
                    <a:pt x="353232" y="1697435"/>
                  </a:lnTo>
                  <a:lnTo>
                    <a:pt x="352433" y="1690688"/>
                  </a:lnTo>
                  <a:lnTo>
                    <a:pt x="351635" y="1685132"/>
                  </a:lnTo>
                  <a:lnTo>
                    <a:pt x="351236" y="1680766"/>
                  </a:lnTo>
                  <a:lnTo>
                    <a:pt x="351635" y="1677988"/>
                  </a:lnTo>
                  <a:lnTo>
                    <a:pt x="351635" y="1676004"/>
                  </a:lnTo>
                  <a:lnTo>
                    <a:pt x="352433" y="1674019"/>
                  </a:lnTo>
                  <a:lnTo>
                    <a:pt x="350837" y="1671638"/>
                  </a:lnTo>
                  <a:close/>
                  <a:moveTo>
                    <a:pt x="168275" y="1670050"/>
                  </a:moveTo>
                  <a:lnTo>
                    <a:pt x="265566" y="1670050"/>
                  </a:lnTo>
                  <a:lnTo>
                    <a:pt x="269899" y="1672491"/>
                  </a:lnTo>
                  <a:lnTo>
                    <a:pt x="281322" y="1679406"/>
                  </a:lnTo>
                  <a:lnTo>
                    <a:pt x="288018" y="1683881"/>
                  </a:lnTo>
                  <a:lnTo>
                    <a:pt x="295502" y="1689170"/>
                  </a:lnTo>
                  <a:lnTo>
                    <a:pt x="302986" y="1694458"/>
                  </a:lnTo>
                  <a:lnTo>
                    <a:pt x="309682" y="1700560"/>
                  </a:lnTo>
                  <a:lnTo>
                    <a:pt x="315984" y="1706255"/>
                  </a:lnTo>
                  <a:lnTo>
                    <a:pt x="318742" y="1709510"/>
                  </a:lnTo>
                  <a:lnTo>
                    <a:pt x="321105" y="1711950"/>
                  </a:lnTo>
                  <a:lnTo>
                    <a:pt x="322681" y="1714798"/>
                  </a:lnTo>
                  <a:lnTo>
                    <a:pt x="323862" y="1717646"/>
                  </a:lnTo>
                  <a:lnTo>
                    <a:pt x="325044" y="1720086"/>
                  </a:lnTo>
                  <a:lnTo>
                    <a:pt x="325438" y="1722934"/>
                  </a:lnTo>
                  <a:lnTo>
                    <a:pt x="325044" y="1724968"/>
                  </a:lnTo>
                  <a:lnTo>
                    <a:pt x="323862" y="1727002"/>
                  </a:lnTo>
                  <a:lnTo>
                    <a:pt x="321893" y="1728629"/>
                  </a:lnTo>
                  <a:lnTo>
                    <a:pt x="319529" y="1730663"/>
                  </a:lnTo>
                  <a:lnTo>
                    <a:pt x="315984" y="1732290"/>
                  </a:lnTo>
                  <a:lnTo>
                    <a:pt x="312046" y="1733104"/>
                  </a:lnTo>
                  <a:lnTo>
                    <a:pt x="306531" y="1734324"/>
                  </a:lnTo>
                  <a:lnTo>
                    <a:pt x="300229" y="1734731"/>
                  </a:lnTo>
                  <a:lnTo>
                    <a:pt x="292351" y="1735138"/>
                  </a:lnTo>
                  <a:lnTo>
                    <a:pt x="285261" y="1735138"/>
                  </a:lnTo>
                  <a:lnTo>
                    <a:pt x="278171" y="1734731"/>
                  </a:lnTo>
                  <a:lnTo>
                    <a:pt x="271475" y="1733918"/>
                  </a:lnTo>
                  <a:lnTo>
                    <a:pt x="264778" y="1732697"/>
                  </a:lnTo>
                  <a:lnTo>
                    <a:pt x="258476" y="1731477"/>
                  </a:lnTo>
                  <a:lnTo>
                    <a:pt x="252568" y="1729850"/>
                  </a:lnTo>
                  <a:lnTo>
                    <a:pt x="247053" y="1727816"/>
                  </a:lnTo>
                  <a:lnTo>
                    <a:pt x="241145" y="1725782"/>
                  </a:lnTo>
                  <a:lnTo>
                    <a:pt x="236024" y="1723748"/>
                  </a:lnTo>
                  <a:lnTo>
                    <a:pt x="225783" y="1718052"/>
                  </a:lnTo>
                  <a:lnTo>
                    <a:pt x="215936" y="1712357"/>
                  </a:lnTo>
                  <a:lnTo>
                    <a:pt x="206876" y="1706255"/>
                  </a:lnTo>
                  <a:lnTo>
                    <a:pt x="202543" y="1703814"/>
                  </a:lnTo>
                  <a:lnTo>
                    <a:pt x="200180" y="1703001"/>
                  </a:lnTo>
                  <a:lnTo>
                    <a:pt x="198211" y="1703001"/>
                  </a:lnTo>
                  <a:lnTo>
                    <a:pt x="197423" y="1703408"/>
                  </a:lnTo>
                  <a:lnTo>
                    <a:pt x="196241" y="1704628"/>
                  </a:lnTo>
                  <a:lnTo>
                    <a:pt x="195847" y="1705848"/>
                  </a:lnTo>
                  <a:lnTo>
                    <a:pt x="195060" y="1706662"/>
                  </a:lnTo>
                  <a:lnTo>
                    <a:pt x="193878" y="1707069"/>
                  </a:lnTo>
                  <a:lnTo>
                    <a:pt x="182455" y="1706662"/>
                  </a:lnTo>
                  <a:lnTo>
                    <a:pt x="176941" y="1705848"/>
                  </a:lnTo>
                  <a:lnTo>
                    <a:pt x="174183" y="1705442"/>
                  </a:lnTo>
                  <a:lnTo>
                    <a:pt x="173002" y="1705035"/>
                  </a:lnTo>
                  <a:lnTo>
                    <a:pt x="171032" y="1696492"/>
                  </a:lnTo>
                  <a:lnTo>
                    <a:pt x="169457" y="1689576"/>
                  </a:lnTo>
                  <a:lnTo>
                    <a:pt x="169063" y="1683881"/>
                  </a:lnTo>
                  <a:lnTo>
                    <a:pt x="168669" y="1679406"/>
                  </a:lnTo>
                  <a:lnTo>
                    <a:pt x="169063" y="1676152"/>
                  </a:lnTo>
                  <a:lnTo>
                    <a:pt x="169063" y="1674118"/>
                  </a:lnTo>
                  <a:lnTo>
                    <a:pt x="169457" y="1672491"/>
                  </a:lnTo>
                  <a:lnTo>
                    <a:pt x="168275" y="1670050"/>
                  </a:lnTo>
                  <a:close/>
                  <a:moveTo>
                    <a:pt x="1942197" y="1444625"/>
                  </a:moveTo>
                  <a:lnTo>
                    <a:pt x="2238486" y="1444625"/>
                  </a:lnTo>
                  <a:lnTo>
                    <a:pt x="2244427" y="1445021"/>
                  </a:lnTo>
                  <a:lnTo>
                    <a:pt x="2249973" y="1445812"/>
                  </a:lnTo>
                  <a:lnTo>
                    <a:pt x="2255518" y="1447000"/>
                  </a:lnTo>
                  <a:lnTo>
                    <a:pt x="2260272" y="1448978"/>
                  </a:lnTo>
                  <a:lnTo>
                    <a:pt x="2265421" y="1451748"/>
                  </a:lnTo>
                  <a:lnTo>
                    <a:pt x="2270174" y="1454123"/>
                  </a:lnTo>
                  <a:lnTo>
                    <a:pt x="2274532" y="1457289"/>
                  </a:lnTo>
                  <a:lnTo>
                    <a:pt x="2278493" y="1461246"/>
                  </a:lnTo>
                  <a:lnTo>
                    <a:pt x="2282454" y="1465204"/>
                  </a:lnTo>
                  <a:lnTo>
                    <a:pt x="2285623" y="1469557"/>
                  </a:lnTo>
                  <a:lnTo>
                    <a:pt x="2287999" y="1474306"/>
                  </a:lnTo>
                  <a:lnTo>
                    <a:pt x="2290772" y="1479451"/>
                  </a:lnTo>
                  <a:lnTo>
                    <a:pt x="2292356" y="1484200"/>
                  </a:lnTo>
                  <a:lnTo>
                    <a:pt x="2293941" y="1489740"/>
                  </a:lnTo>
                  <a:lnTo>
                    <a:pt x="2294733" y="1495280"/>
                  </a:lnTo>
                  <a:lnTo>
                    <a:pt x="2295525" y="1501217"/>
                  </a:lnTo>
                  <a:lnTo>
                    <a:pt x="2295525" y="1665451"/>
                  </a:lnTo>
                  <a:lnTo>
                    <a:pt x="2294733" y="1671387"/>
                  </a:lnTo>
                  <a:lnTo>
                    <a:pt x="2293941" y="1676927"/>
                  </a:lnTo>
                  <a:lnTo>
                    <a:pt x="2292356" y="1682468"/>
                  </a:lnTo>
                  <a:lnTo>
                    <a:pt x="2290772" y="1688008"/>
                  </a:lnTo>
                  <a:lnTo>
                    <a:pt x="2287999" y="1692361"/>
                  </a:lnTo>
                  <a:lnTo>
                    <a:pt x="2285623" y="1697110"/>
                  </a:lnTo>
                  <a:lnTo>
                    <a:pt x="2282454" y="1701859"/>
                  </a:lnTo>
                  <a:lnTo>
                    <a:pt x="2278493" y="1705421"/>
                  </a:lnTo>
                  <a:lnTo>
                    <a:pt x="2274532" y="1709378"/>
                  </a:lnTo>
                  <a:lnTo>
                    <a:pt x="2270174" y="1712544"/>
                  </a:lnTo>
                  <a:lnTo>
                    <a:pt x="2265421" y="1715315"/>
                  </a:lnTo>
                  <a:lnTo>
                    <a:pt x="2260272" y="1717689"/>
                  </a:lnTo>
                  <a:lnTo>
                    <a:pt x="2255518" y="1719668"/>
                  </a:lnTo>
                  <a:lnTo>
                    <a:pt x="2249973" y="1720855"/>
                  </a:lnTo>
                  <a:lnTo>
                    <a:pt x="2244427" y="1722042"/>
                  </a:lnTo>
                  <a:lnTo>
                    <a:pt x="2238486" y="1722438"/>
                  </a:lnTo>
                  <a:lnTo>
                    <a:pt x="1942197" y="1722438"/>
                  </a:lnTo>
                  <a:lnTo>
                    <a:pt x="1936652" y="1722042"/>
                  </a:lnTo>
                  <a:lnTo>
                    <a:pt x="1931106" y="1720855"/>
                  </a:lnTo>
                  <a:lnTo>
                    <a:pt x="1925561" y="1719668"/>
                  </a:lnTo>
                  <a:lnTo>
                    <a:pt x="1920412" y="1717689"/>
                  </a:lnTo>
                  <a:lnTo>
                    <a:pt x="1915262" y="1715315"/>
                  </a:lnTo>
                  <a:lnTo>
                    <a:pt x="1910905" y="1712544"/>
                  </a:lnTo>
                  <a:lnTo>
                    <a:pt x="1906548" y="1709378"/>
                  </a:lnTo>
                  <a:lnTo>
                    <a:pt x="1902191" y="1705421"/>
                  </a:lnTo>
                  <a:lnTo>
                    <a:pt x="1899022" y="1701859"/>
                  </a:lnTo>
                  <a:lnTo>
                    <a:pt x="1895457" y="1697110"/>
                  </a:lnTo>
                  <a:lnTo>
                    <a:pt x="1892684" y="1692361"/>
                  </a:lnTo>
                  <a:lnTo>
                    <a:pt x="1890307" y="1688008"/>
                  </a:lnTo>
                  <a:lnTo>
                    <a:pt x="1888327" y="1682468"/>
                  </a:lnTo>
                  <a:lnTo>
                    <a:pt x="1887139" y="1676927"/>
                  </a:lnTo>
                  <a:lnTo>
                    <a:pt x="1886346" y="1671387"/>
                  </a:lnTo>
                  <a:lnTo>
                    <a:pt x="1885950" y="1665451"/>
                  </a:lnTo>
                  <a:lnTo>
                    <a:pt x="1885950" y="1501217"/>
                  </a:lnTo>
                  <a:lnTo>
                    <a:pt x="1886346" y="1495280"/>
                  </a:lnTo>
                  <a:lnTo>
                    <a:pt x="1887139" y="1489740"/>
                  </a:lnTo>
                  <a:lnTo>
                    <a:pt x="1888327" y="1484200"/>
                  </a:lnTo>
                  <a:lnTo>
                    <a:pt x="1890307" y="1479451"/>
                  </a:lnTo>
                  <a:lnTo>
                    <a:pt x="1892684" y="1474306"/>
                  </a:lnTo>
                  <a:lnTo>
                    <a:pt x="1895457" y="1469557"/>
                  </a:lnTo>
                  <a:lnTo>
                    <a:pt x="1899022" y="1465204"/>
                  </a:lnTo>
                  <a:lnTo>
                    <a:pt x="1902191" y="1461246"/>
                  </a:lnTo>
                  <a:lnTo>
                    <a:pt x="1906548" y="1457289"/>
                  </a:lnTo>
                  <a:lnTo>
                    <a:pt x="1910905" y="1454123"/>
                  </a:lnTo>
                  <a:lnTo>
                    <a:pt x="1915262" y="1451748"/>
                  </a:lnTo>
                  <a:lnTo>
                    <a:pt x="1920412" y="1448978"/>
                  </a:lnTo>
                  <a:lnTo>
                    <a:pt x="1925561" y="1447000"/>
                  </a:lnTo>
                  <a:lnTo>
                    <a:pt x="1931106" y="1445812"/>
                  </a:lnTo>
                  <a:lnTo>
                    <a:pt x="1936652" y="1445021"/>
                  </a:lnTo>
                  <a:lnTo>
                    <a:pt x="1942197" y="1444625"/>
                  </a:lnTo>
                  <a:close/>
                  <a:moveTo>
                    <a:pt x="1445637" y="1444625"/>
                  </a:moveTo>
                  <a:lnTo>
                    <a:pt x="1743650" y="1444625"/>
                  </a:lnTo>
                  <a:lnTo>
                    <a:pt x="1749627" y="1445021"/>
                  </a:lnTo>
                  <a:lnTo>
                    <a:pt x="1755204" y="1445812"/>
                  </a:lnTo>
                  <a:lnTo>
                    <a:pt x="1760384" y="1447000"/>
                  </a:lnTo>
                  <a:lnTo>
                    <a:pt x="1765563" y="1448978"/>
                  </a:lnTo>
                  <a:lnTo>
                    <a:pt x="1770743" y="1451748"/>
                  </a:lnTo>
                  <a:lnTo>
                    <a:pt x="1775524" y="1454123"/>
                  </a:lnTo>
                  <a:lnTo>
                    <a:pt x="1779508" y="1457289"/>
                  </a:lnTo>
                  <a:lnTo>
                    <a:pt x="1783890" y="1461246"/>
                  </a:lnTo>
                  <a:lnTo>
                    <a:pt x="1787476" y="1465204"/>
                  </a:lnTo>
                  <a:lnTo>
                    <a:pt x="1790663" y="1469557"/>
                  </a:lnTo>
                  <a:lnTo>
                    <a:pt x="1793452" y="1474306"/>
                  </a:lnTo>
                  <a:lnTo>
                    <a:pt x="1796241" y="1479451"/>
                  </a:lnTo>
                  <a:lnTo>
                    <a:pt x="1797835" y="1484200"/>
                  </a:lnTo>
                  <a:lnTo>
                    <a:pt x="1799428" y="1489740"/>
                  </a:lnTo>
                  <a:lnTo>
                    <a:pt x="1800225" y="1495280"/>
                  </a:lnTo>
                  <a:lnTo>
                    <a:pt x="1800225" y="1501217"/>
                  </a:lnTo>
                  <a:lnTo>
                    <a:pt x="1800225" y="1665451"/>
                  </a:lnTo>
                  <a:lnTo>
                    <a:pt x="1800225" y="1671387"/>
                  </a:lnTo>
                  <a:lnTo>
                    <a:pt x="1799428" y="1676927"/>
                  </a:lnTo>
                  <a:lnTo>
                    <a:pt x="1797835" y="1682468"/>
                  </a:lnTo>
                  <a:lnTo>
                    <a:pt x="1796241" y="1688008"/>
                  </a:lnTo>
                  <a:lnTo>
                    <a:pt x="1793452" y="1692361"/>
                  </a:lnTo>
                  <a:lnTo>
                    <a:pt x="1790663" y="1697110"/>
                  </a:lnTo>
                  <a:lnTo>
                    <a:pt x="1787476" y="1701859"/>
                  </a:lnTo>
                  <a:lnTo>
                    <a:pt x="1783890" y="1705421"/>
                  </a:lnTo>
                  <a:lnTo>
                    <a:pt x="1779508" y="1709378"/>
                  </a:lnTo>
                  <a:lnTo>
                    <a:pt x="1775524" y="1712544"/>
                  </a:lnTo>
                  <a:lnTo>
                    <a:pt x="1770743" y="1715315"/>
                  </a:lnTo>
                  <a:lnTo>
                    <a:pt x="1765563" y="1717689"/>
                  </a:lnTo>
                  <a:lnTo>
                    <a:pt x="1760384" y="1719668"/>
                  </a:lnTo>
                  <a:lnTo>
                    <a:pt x="1755204" y="1720855"/>
                  </a:lnTo>
                  <a:lnTo>
                    <a:pt x="1749627" y="1722042"/>
                  </a:lnTo>
                  <a:lnTo>
                    <a:pt x="1743650" y="1722438"/>
                  </a:lnTo>
                  <a:lnTo>
                    <a:pt x="1445637" y="1722438"/>
                  </a:lnTo>
                  <a:lnTo>
                    <a:pt x="1439661" y="1722042"/>
                  </a:lnTo>
                  <a:lnTo>
                    <a:pt x="1434083" y="1720855"/>
                  </a:lnTo>
                  <a:lnTo>
                    <a:pt x="1428904" y="1719668"/>
                  </a:lnTo>
                  <a:lnTo>
                    <a:pt x="1423724" y="1717689"/>
                  </a:lnTo>
                  <a:lnTo>
                    <a:pt x="1418545" y="1715315"/>
                  </a:lnTo>
                  <a:lnTo>
                    <a:pt x="1413764" y="1712544"/>
                  </a:lnTo>
                  <a:lnTo>
                    <a:pt x="1409780" y="1709378"/>
                  </a:lnTo>
                  <a:lnTo>
                    <a:pt x="1405397" y="1705421"/>
                  </a:lnTo>
                  <a:lnTo>
                    <a:pt x="1401811" y="1701859"/>
                  </a:lnTo>
                  <a:lnTo>
                    <a:pt x="1398624" y="1697110"/>
                  </a:lnTo>
                  <a:lnTo>
                    <a:pt x="1395835" y="1692361"/>
                  </a:lnTo>
                  <a:lnTo>
                    <a:pt x="1393046" y="1688008"/>
                  </a:lnTo>
                  <a:lnTo>
                    <a:pt x="1391453" y="1682468"/>
                  </a:lnTo>
                  <a:lnTo>
                    <a:pt x="1389859" y="1676927"/>
                  </a:lnTo>
                  <a:lnTo>
                    <a:pt x="1389062" y="1671387"/>
                  </a:lnTo>
                  <a:lnTo>
                    <a:pt x="1389062" y="1665451"/>
                  </a:lnTo>
                  <a:lnTo>
                    <a:pt x="1389062" y="1501217"/>
                  </a:lnTo>
                  <a:lnTo>
                    <a:pt x="1389062" y="1495280"/>
                  </a:lnTo>
                  <a:lnTo>
                    <a:pt x="1389859" y="1489740"/>
                  </a:lnTo>
                  <a:lnTo>
                    <a:pt x="1391453" y="1484200"/>
                  </a:lnTo>
                  <a:lnTo>
                    <a:pt x="1393046" y="1479451"/>
                  </a:lnTo>
                  <a:lnTo>
                    <a:pt x="1395835" y="1474306"/>
                  </a:lnTo>
                  <a:lnTo>
                    <a:pt x="1398624" y="1469557"/>
                  </a:lnTo>
                  <a:lnTo>
                    <a:pt x="1401811" y="1465204"/>
                  </a:lnTo>
                  <a:lnTo>
                    <a:pt x="1405397" y="1461246"/>
                  </a:lnTo>
                  <a:lnTo>
                    <a:pt x="1409780" y="1457289"/>
                  </a:lnTo>
                  <a:lnTo>
                    <a:pt x="1413764" y="1454123"/>
                  </a:lnTo>
                  <a:lnTo>
                    <a:pt x="1418545" y="1451748"/>
                  </a:lnTo>
                  <a:lnTo>
                    <a:pt x="1423724" y="1448978"/>
                  </a:lnTo>
                  <a:lnTo>
                    <a:pt x="1428904" y="1447000"/>
                  </a:lnTo>
                  <a:lnTo>
                    <a:pt x="1434083" y="1445812"/>
                  </a:lnTo>
                  <a:lnTo>
                    <a:pt x="1439661" y="1445021"/>
                  </a:lnTo>
                  <a:lnTo>
                    <a:pt x="1445637" y="1444625"/>
                  </a:lnTo>
                  <a:close/>
                  <a:moveTo>
                    <a:pt x="971098" y="1444625"/>
                  </a:moveTo>
                  <a:lnTo>
                    <a:pt x="1267674" y="1444625"/>
                  </a:lnTo>
                  <a:lnTo>
                    <a:pt x="1273224" y="1445021"/>
                  </a:lnTo>
                  <a:lnTo>
                    <a:pt x="1278775" y="1445812"/>
                  </a:lnTo>
                  <a:lnTo>
                    <a:pt x="1284326" y="1447000"/>
                  </a:lnTo>
                  <a:lnTo>
                    <a:pt x="1289481" y="1448978"/>
                  </a:lnTo>
                  <a:lnTo>
                    <a:pt x="1294635" y="1451748"/>
                  </a:lnTo>
                  <a:lnTo>
                    <a:pt x="1298996" y="1454123"/>
                  </a:lnTo>
                  <a:lnTo>
                    <a:pt x="1303358" y="1457289"/>
                  </a:lnTo>
                  <a:lnTo>
                    <a:pt x="1307719" y="1461246"/>
                  </a:lnTo>
                  <a:lnTo>
                    <a:pt x="1311288" y="1465204"/>
                  </a:lnTo>
                  <a:lnTo>
                    <a:pt x="1314459" y="1469557"/>
                  </a:lnTo>
                  <a:lnTo>
                    <a:pt x="1317235" y="1474306"/>
                  </a:lnTo>
                  <a:lnTo>
                    <a:pt x="1319614" y="1479451"/>
                  </a:lnTo>
                  <a:lnTo>
                    <a:pt x="1321596" y="1484200"/>
                  </a:lnTo>
                  <a:lnTo>
                    <a:pt x="1323182" y="1489740"/>
                  </a:lnTo>
                  <a:lnTo>
                    <a:pt x="1323975" y="1495280"/>
                  </a:lnTo>
                  <a:lnTo>
                    <a:pt x="1323975" y="1501217"/>
                  </a:lnTo>
                  <a:lnTo>
                    <a:pt x="1323975" y="1665451"/>
                  </a:lnTo>
                  <a:lnTo>
                    <a:pt x="1323975" y="1671387"/>
                  </a:lnTo>
                  <a:lnTo>
                    <a:pt x="1323182" y="1676927"/>
                  </a:lnTo>
                  <a:lnTo>
                    <a:pt x="1321596" y="1682468"/>
                  </a:lnTo>
                  <a:lnTo>
                    <a:pt x="1319614" y="1688008"/>
                  </a:lnTo>
                  <a:lnTo>
                    <a:pt x="1317235" y="1692361"/>
                  </a:lnTo>
                  <a:lnTo>
                    <a:pt x="1314459" y="1697110"/>
                  </a:lnTo>
                  <a:lnTo>
                    <a:pt x="1311288" y="1701859"/>
                  </a:lnTo>
                  <a:lnTo>
                    <a:pt x="1307719" y="1705421"/>
                  </a:lnTo>
                  <a:lnTo>
                    <a:pt x="1303358" y="1709378"/>
                  </a:lnTo>
                  <a:lnTo>
                    <a:pt x="1298996" y="1712544"/>
                  </a:lnTo>
                  <a:lnTo>
                    <a:pt x="1294635" y="1715315"/>
                  </a:lnTo>
                  <a:lnTo>
                    <a:pt x="1289481" y="1717689"/>
                  </a:lnTo>
                  <a:lnTo>
                    <a:pt x="1284326" y="1719668"/>
                  </a:lnTo>
                  <a:lnTo>
                    <a:pt x="1278775" y="1720855"/>
                  </a:lnTo>
                  <a:lnTo>
                    <a:pt x="1273224" y="1722042"/>
                  </a:lnTo>
                  <a:lnTo>
                    <a:pt x="1267674" y="1722438"/>
                  </a:lnTo>
                  <a:lnTo>
                    <a:pt x="971098" y="1722438"/>
                  </a:lnTo>
                  <a:lnTo>
                    <a:pt x="965151" y="1722042"/>
                  </a:lnTo>
                  <a:lnTo>
                    <a:pt x="959600" y="1720855"/>
                  </a:lnTo>
                  <a:lnTo>
                    <a:pt x="954049" y="1719668"/>
                  </a:lnTo>
                  <a:lnTo>
                    <a:pt x="949291" y="1717689"/>
                  </a:lnTo>
                  <a:lnTo>
                    <a:pt x="944137" y="1715315"/>
                  </a:lnTo>
                  <a:lnTo>
                    <a:pt x="939379" y="1712544"/>
                  </a:lnTo>
                  <a:lnTo>
                    <a:pt x="935414" y="1709378"/>
                  </a:lnTo>
                  <a:lnTo>
                    <a:pt x="931053" y="1705421"/>
                  </a:lnTo>
                  <a:lnTo>
                    <a:pt x="927088" y="1701859"/>
                  </a:lnTo>
                  <a:lnTo>
                    <a:pt x="924312" y="1697110"/>
                  </a:lnTo>
                  <a:lnTo>
                    <a:pt x="921140" y="1692361"/>
                  </a:lnTo>
                  <a:lnTo>
                    <a:pt x="918762" y="1688008"/>
                  </a:lnTo>
                  <a:lnTo>
                    <a:pt x="917176" y="1682468"/>
                  </a:lnTo>
                  <a:lnTo>
                    <a:pt x="915590" y="1676927"/>
                  </a:lnTo>
                  <a:lnTo>
                    <a:pt x="914400" y="1671387"/>
                  </a:lnTo>
                  <a:lnTo>
                    <a:pt x="914400" y="1665451"/>
                  </a:lnTo>
                  <a:lnTo>
                    <a:pt x="914400" y="1501217"/>
                  </a:lnTo>
                  <a:lnTo>
                    <a:pt x="914400" y="1495280"/>
                  </a:lnTo>
                  <a:lnTo>
                    <a:pt x="915590" y="1489740"/>
                  </a:lnTo>
                  <a:lnTo>
                    <a:pt x="917176" y="1484200"/>
                  </a:lnTo>
                  <a:lnTo>
                    <a:pt x="918762" y="1479451"/>
                  </a:lnTo>
                  <a:lnTo>
                    <a:pt x="921140" y="1474306"/>
                  </a:lnTo>
                  <a:lnTo>
                    <a:pt x="924312" y="1469557"/>
                  </a:lnTo>
                  <a:lnTo>
                    <a:pt x="927088" y="1465204"/>
                  </a:lnTo>
                  <a:lnTo>
                    <a:pt x="931053" y="1461246"/>
                  </a:lnTo>
                  <a:lnTo>
                    <a:pt x="935414" y="1457289"/>
                  </a:lnTo>
                  <a:lnTo>
                    <a:pt x="939379" y="1454123"/>
                  </a:lnTo>
                  <a:lnTo>
                    <a:pt x="944137" y="1451748"/>
                  </a:lnTo>
                  <a:lnTo>
                    <a:pt x="949291" y="1448978"/>
                  </a:lnTo>
                  <a:lnTo>
                    <a:pt x="954049" y="1447000"/>
                  </a:lnTo>
                  <a:lnTo>
                    <a:pt x="959600" y="1445812"/>
                  </a:lnTo>
                  <a:lnTo>
                    <a:pt x="965151" y="1445021"/>
                  </a:lnTo>
                  <a:lnTo>
                    <a:pt x="971098" y="1444625"/>
                  </a:lnTo>
                  <a:close/>
                  <a:moveTo>
                    <a:pt x="1787045" y="1350963"/>
                  </a:moveTo>
                  <a:lnTo>
                    <a:pt x="1913358" y="1350963"/>
                  </a:lnTo>
                  <a:lnTo>
                    <a:pt x="1913358" y="1366815"/>
                  </a:lnTo>
                  <a:lnTo>
                    <a:pt x="1914148" y="1381479"/>
                  </a:lnTo>
                  <a:lnTo>
                    <a:pt x="1915332" y="1395746"/>
                  </a:lnTo>
                  <a:lnTo>
                    <a:pt x="1917700" y="1409617"/>
                  </a:lnTo>
                  <a:lnTo>
                    <a:pt x="1910200" y="1412391"/>
                  </a:lnTo>
                  <a:lnTo>
                    <a:pt x="1903095" y="1414769"/>
                  </a:lnTo>
                  <a:lnTo>
                    <a:pt x="1896385" y="1418732"/>
                  </a:lnTo>
                  <a:lnTo>
                    <a:pt x="1890069" y="1422299"/>
                  </a:lnTo>
                  <a:lnTo>
                    <a:pt x="1883753" y="1427055"/>
                  </a:lnTo>
                  <a:lnTo>
                    <a:pt x="1877833" y="1431810"/>
                  </a:lnTo>
                  <a:lnTo>
                    <a:pt x="1872306" y="1437359"/>
                  </a:lnTo>
                  <a:lnTo>
                    <a:pt x="1867570" y="1442907"/>
                  </a:lnTo>
                  <a:lnTo>
                    <a:pt x="1863228" y="1448852"/>
                  </a:lnTo>
                  <a:lnTo>
                    <a:pt x="1859280" y="1455589"/>
                  </a:lnTo>
                  <a:lnTo>
                    <a:pt x="1856122" y="1462326"/>
                  </a:lnTo>
                  <a:lnTo>
                    <a:pt x="1852965" y="1469460"/>
                  </a:lnTo>
                  <a:lnTo>
                    <a:pt x="1850596" y="1476990"/>
                  </a:lnTo>
                  <a:lnTo>
                    <a:pt x="1849017" y="1484916"/>
                  </a:lnTo>
                  <a:lnTo>
                    <a:pt x="1847833" y="1492842"/>
                  </a:lnTo>
                  <a:lnTo>
                    <a:pt x="1847438" y="1500768"/>
                  </a:lnTo>
                  <a:lnTo>
                    <a:pt x="1847438" y="1628776"/>
                  </a:lnTo>
                  <a:lnTo>
                    <a:pt x="1837570" y="1628776"/>
                  </a:lnTo>
                  <a:lnTo>
                    <a:pt x="1837570" y="1500768"/>
                  </a:lnTo>
                  <a:lnTo>
                    <a:pt x="1837175" y="1492842"/>
                  </a:lnTo>
                  <a:lnTo>
                    <a:pt x="1836386" y="1485312"/>
                  </a:lnTo>
                  <a:lnTo>
                    <a:pt x="1834412" y="1478178"/>
                  </a:lnTo>
                  <a:lnTo>
                    <a:pt x="1832439" y="1470252"/>
                  </a:lnTo>
                  <a:lnTo>
                    <a:pt x="1830070" y="1463515"/>
                  </a:lnTo>
                  <a:lnTo>
                    <a:pt x="1826518" y="1456778"/>
                  </a:lnTo>
                  <a:lnTo>
                    <a:pt x="1822965" y="1450833"/>
                  </a:lnTo>
                  <a:lnTo>
                    <a:pt x="1818623" y="1444888"/>
                  </a:lnTo>
                  <a:lnTo>
                    <a:pt x="1813886" y="1438944"/>
                  </a:lnTo>
                  <a:lnTo>
                    <a:pt x="1809150" y="1433792"/>
                  </a:lnTo>
                  <a:lnTo>
                    <a:pt x="1803623" y="1428640"/>
                  </a:lnTo>
                  <a:lnTo>
                    <a:pt x="1798097" y="1424280"/>
                  </a:lnTo>
                  <a:lnTo>
                    <a:pt x="1791781" y="1420317"/>
                  </a:lnTo>
                  <a:lnTo>
                    <a:pt x="1785466" y="1416354"/>
                  </a:lnTo>
                  <a:lnTo>
                    <a:pt x="1778755" y="1413580"/>
                  </a:lnTo>
                  <a:lnTo>
                    <a:pt x="1771650" y="1411202"/>
                  </a:lnTo>
                  <a:lnTo>
                    <a:pt x="1774808" y="1406446"/>
                  </a:lnTo>
                  <a:lnTo>
                    <a:pt x="1777571" y="1401294"/>
                  </a:lnTo>
                  <a:lnTo>
                    <a:pt x="1779940" y="1394953"/>
                  </a:lnTo>
                  <a:lnTo>
                    <a:pt x="1782308" y="1388216"/>
                  </a:lnTo>
                  <a:lnTo>
                    <a:pt x="1784282" y="1380290"/>
                  </a:lnTo>
                  <a:lnTo>
                    <a:pt x="1785466" y="1371571"/>
                  </a:lnTo>
                  <a:lnTo>
                    <a:pt x="1786650" y="1361663"/>
                  </a:lnTo>
                  <a:lnTo>
                    <a:pt x="1787045" y="1350963"/>
                  </a:lnTo>
                  <a:close/>
                  <a:moveTo>
                    <a:pt x="1316831" y="1350963"/>
                  </a:moveTo>
                  <a:lnTo>
                    <a:pt x="1412875" y="1350963"/>
                  </a:lnTo>
                  <a:lnTo>
                    <a:pt x="1413272" y="1360950"/>
                  </a:lnTo>
                  <a:lnTo>
                    <a:pt x="1414066" y="1370138"/>
                  </a:lnTo>
                  <a:lnTo>
                    <a:pt x="1415653" y="1378527"/>
                  </a:lnTo>
                  <a:lnTo>
                    <a:pt x="1416844" y="1386116"/>
                  </a:lnTo>
                  <a:lnTo>
                    <a:pt x="1418828" y="1392907"/>
                  </a:lnTo>
                  <a:lnTo>
                    <a:pt x="1420813" y="1398900"/>
                  </a:lnTo>
                  <a:lnTo>
                    <a:pt x="1423194" y="1404492"/>
                  </a:lnTo>
                  <a:lnTo>
                    <a:pt x="1425575" y="1408886"/>
                  </a:lnTo>
                  <a:lnTo>
                    <a:pt x="1419622" y="1410884"/>
                  </a:lnTo>
                  <a:lnTo>
                    <a:pt x="1413272" y="1412881"/>
                  </a:lnTo>
                  <a:lnTo>
                    <a:pt x="1407716" y="1414878"/>
                  </a:lnTo>
                  <a:lnTo>
                    <a:pt x="1402556" y="1418074"/>
                  </a:lnTo>
                  <a:lnTo>
                    <a:pt x="1397000" y="1420870"/>
                  </a:lnTo>
                  <a:lnTo>
                    <a:pt x="1391841" y="1424466"/>
                  </a:lnTo>
                  <a:lnTo>
                    <a:pt x="1386681" y="1427661"/>
                  </a:lnTo>
                  <a:lnTo>
                    <a:pt x="1382316" y="1432056"/>
                  </a:lnTo>
                  <a:lnTo>
                    <a:pt x="1377950" y="1436050"/>
                  </a:lnTo>
                  <a:lnTo>
                    <a:pt x="1374378" y="1440844"/>
                  </a:lnTo>
                  <a:lnTo>
                    <a:pt x="1370410" y="1445638"/>
                  </a:lnTo>
                  <a:lnTo>
                    <a:pt x="1366441" y="1450431"/>
                  </a:lnTo>
                  <a:lnTo>
                    <a:pt x="1363663" y="1456024"/>
                  </a:lnTo>
                  <a:lnTo>
                    <a:pt x="1360885" y="1461616"/>
                  </a:lnTo>
                  <a:lnTo>
                    <a:pt x="1358106" y="1467209"/>
                  </a:lnTo>
                  <a:lnTo>
                    <a:pt x="1356519" y="1473201"/>
                  </a:lnTo>
                  <a:lnTo>
                    <a:pt x="1352947" y="1464413"/>
                  </a:lnTo>
                  <a:lnTo>
                    <a:pt x="1348978" y="1456423"/>
                  </a:lnTo>
                  <a:lnTo>
                    <a:pt x="1344216" y="1448833"/>
                  </a:lnTo>
                  <a:lnTo>
                    <a:pt x="1339056" y="1441643"/>
                  </a:lnTo>
                  <a:lnTo>
                    <a:pt x="1332706" y="1434852"/>
                  </a:lnTo>
                  <a:lnTo>
                    <a:pt x="1325960" y="1428860"/>
                  </a:lnTo>
                  <a:lnTo>
                    <a:pt x="1318816" y="1423267"/>
                  </a:lnTo>
                  <a:lnTo>
                    <a:pt x="1311275" y="1418873"/>
                  </a:lnTo>
                  <a:lnTo>
                    <a:pt x="1314053" y="1401696"/>
                  </a:lnTo>
                  <a:lnTo>
                    <a:pt x="1316038" y="1384918"/>
                  </a:lnTo>
                  <a:lnTo>
                    <a:pt x="1316435" y="1376130"/>
                  </a:lnTo>
                  <a:lnTo>
                    <a:pt x="1316831" y="1367741"/>
                  </a:lnTo>
                  <a:lnTo>
                    <a:pt x="1317228" y="1359352"/>
                  </a:lnTo>
                  <a:lnTo>
                    <a:pt x="1316831" y="1350963"/>
                  </a:lnTo>
                  <a:close/>
                  <a:moveTo>
                    <a:pt x="692943" y="1350963"/>
                  </a:moveTo>
                  <a:lnTo>
                    <a:pt x="941785" y="1350963"/>
                  </a:lnTo>
                  <a:lnTo>
                    <a:pt x="941785" y="1366815"/>
                  </a:lnTo>
                  <a:lnTo>
                    <a:pt x="942578" y="1381479"/>
                  </a:lnTo>
                  <a:lnTo>
                    <a:pt x="944166" y="1395746"/>
                  </a:lnTo>
                  <a:lnTo>
                    <a:pt x="946150" y="1409617"/>
                  </a:lnTo>
                  <a:lnTo>
                    <a:pt x="938610" y="1412391"/>
                  </a:lnTo>
                  <a:lnTo>
                    <a:pt x="931466" y="1414769"/>
                  </a:lnTo>
                  <a:lnTo>
                    <a:pt x="924719" y="1418732"/>
                  </a:lnTo>
                  <a:lnTo>
                    <a:pt x="917972" y="1422299"/>
                  </a:lnTo>
                  <a:lnTo>
                    <a:pt x="912019" y="1427055"/>
                  </a:lnTo>
                  <a:lnTo>
                    <a:pt x="906066" y="1431810"/>
                  </a:lnTo>
                  <a:lnTo>
                    <a:pt x="900906" y="1437359"/>
                  </a:lnTo>
                  <a:lnTo>
                    <a:pt x="896144" y="1442907"/>
                  </a:lnTo>
                  <a:lnTo>
                    <a:pt x="891381" y="1448852"/>
                  </a:lnTo>
                  <a:lnTo>
                    <a:pt x="887809" y="1455589"/>
                  </a:lnTo>
                  <a:lnTo>
                    <a:pt x="883841" y="1462326"/>
                  </a:lnTo>
                  <a:lnTo>
                    <a:pt x="881459" y="1469460"/>
                  </a:lnTo>
                  <a:lnTo>
                    <a:pt x="878681" y="1476990"/>
                  </a:lnTo>
                  <a:lnTo>
                    <a:pt x="877094" y="1484916"/>
                  </a:lnTo>
                  <a:lnTo>
                    <a:pt x="876300" y="1492842"/>
                  </a:lnTo>
                  <a:lnTo>
                    <a:pt x="875903" y="1500768"/>
                  </a:lnTo>
                  <a:lnTo>
                    <a:pt x="875903" y="1628776"/>
                  </a:lnTo>
                  <a:lnTo>
                    <a:pt x="692943" y="1628776"/>
                  </a:lnTo>
                  <a:lnTo>
                    <a:pt x="686990" y="1628776"/>
                  </a:lnTo>
                  <a:lnTo>
                    <a:pt x="681434" y="1627983"/>
                  </a:lnTo>
                  <a:lnTo>
                    <a:pt x="675878" y="1626002"/>
                  </a:lnTo>
                  <a:lnTo>
                    <a:pt x="671115" y="1624417"/>
                  </a:lnTo>
                  <a:lnTo>
                    <a:pt x="665956" y="1622039"/>
                  </a:lnTo>
                  <a:lnTo>
                    <a:pt x="661193" y="1618868"/>
                  </a:lnTo>
                  <a:lnTo>
                    <a:pt x="657224" y="1616094"/>
                  </a:lnTo>
                  <a:lnTo>
                    <a:pt x="652859" y="1612131"/>
                  </a:lnTo>
                  <a:lnTo>
                    <a:pt x="648890" y="1608168"/>
                  </a:lnTo>
                  <a:lnTo>
                    <a:pt x="646112" y="1603809"/>
                  </a:lnTo>
                  <a:lnTo>
                    <a:pt x="643334" y="1599053"/>
                  </a:lnTo>
                  <a:lnTo>
                    <a:pt x="640556" y="1594297"/>
                  </a:lnTo>
                  <a:lnTo>
                    <a:pt x="638968" y="1589145"/>
                  </a:lnTo>
                  <a:lnTo>
                    <a:pt x="637381" y="1583597"/>
                  </a:lnTo>
                  <a:lnTo>
                    <a:pt x="636587" y="1578048"/>
                  </a:lnTo>
                  <a:lnTo>
                    <a:pt x="636587" y="1572104"/>
                  </a:lnTo>
                  <a:lnTo>
                    <a:pt x="636587" y="1407635"/>
                  </a:lnTo>
                  <a:lnTo>
                    <a:pt x="636587" y="1401691"/>
                  </a:lnTo>
                  <a:lnTo>
                    <a:pt x="637381" y="1396142"/>
                  </a:lnTo>
                  <a:lnTo>
                    <a:pt x="638968" y="1390990"/>
                  </a:lnTo>
                  <a:lnTo>
                    <a:pt x="640556" y="1385442"/>
                  </a:lnTo>
                  <a:lnTo>
                    <a:pt x="643334" y="1380686"/>
                  </a:lnTo>
                  <a:lnTo>
                    <a:pt x="646112" y="1375534"/>
                  </a:lnTo>
                  <a:lnTo>
                    <a:pt x="648890" y="1371571"/>
                  </a:lnTo>
                  <a:lnTo>
                    <a:pt x="652859" y="1367608"/>
                  </a:lnTo>
                  <a:lnTo>
                    <a:pt x="657224" y="1364041"/>
                  </a:lnTo>
                  <a:lnTo>
                    <a:pt x="661193" y="1360474"/>
                  </a:lnTo>
                  <a:lnTo>
                    <a:pt x="665956" y="1357700"/>
                  </a:lnTo>
                  <a:lnTo>
                    <a:pt x="671115" y="1355322"/>
                  </a:lnTo>
                  <a:lnTo>
                    <a:pt x="675878" y="1353341"/>
                  </a:lnTo>
                  <a:lnTo>
                    <a:pt x="681434" y="1352152"/>
                  </a:lnTo>
                  <a:lnTo>
                    <a:pt x="686990" y="1351359"/>
                  </a:lnTo>
                  <a:lnTo>
                    <a:pt x="692943" y="1350963"/>
                  </a:lnTo>
                  <a:close/>
                  <a:moveTo>
                    <a:pt x="2082006" y="1166813"/>
                  </a:moveTo>
                  <a:lnTo>
                    <a:pt x="2083990" y="1169978"/>
                  </a:lnTo>
                  <a:lnTo>
                    <a:pt x="2086768" y="1172747"/>
                  </a:lnTo>
                  <a:lnTo>
                    <a:pt x="2089547" y="1175120"/>
                  </a:lnTo>
                  <a:lnTo>
                    <a:pt x="2093515" y="1176702"/>
                  </a:lnTo>
                  <a:lnTo>
                    <a:pt x="2096293" y="1177494"/>
                  </a:lnTo>
                  <a:lnTo>
                    <a:pt x="2100262" y="1177494"/>
                  </a:lnTo>
                  <a:lnTo>
                    <a:pt x="2107803" y="1177098"/>
                  </a:lnTo>
                  <a:lnTo>
                    <a:pt x="2116137" y="1176702"/>
                  </a:lnTo>
                  <a:lnTo>
                    <a:pt x="2125662" y="1177098"/>
                  </a:lnTo>
                  <a:lnTo>
                    <a:pt x="2135584" y="1177889"/>
                  </a:lnTo>
                  <a:lnTo>
                    <a:pt x="2144315" y="1179076"/>
                  </a:lnTo>
                  <a:lnTo>
                    <a:pt x="2152650" y="1180658"/>
                  </a:lnTo>
                  <a:lnTo>
                    <a:pt x="2161381" y="1183427"/>
                  </a:lnTo>
                  <a:lnTo>
                    <a:pt x="2169318" y="1186196"/>
                  </a:lnTo>
                  <a:lnTo>
                    <a:pt x="2176462" y="1189756"/>
                  </a:lnTo>
                  <a:lnTo>
                    <a:pt x="2183606" y="1193317"/>
                  </a:lnTo>
                  <a:lnTo>
                    <a:pt x="2190353" y="1197668"/>
                  </a:lnTo>
                  <a:lnTo>
                    <a:pt x="2196703" y="1202810"/>
                  </a:lnTo>
                  <a:lnTo>
                    <a:pt x="2202656" y="1208348"/>
                  </a:lnTo>
                  <a:lnTo>
                    <a:pt x="2207815" y="1213886"/>
                  </a:lnTo>
                  <a:lnTo>
                    <a:pt x="2212975" y="1220611"/>
                  </a:lnTo>
                  <a:lnTo>
                    <a:pt x="2217737" y="1227731"/>
                  </a:lnTo>
                  <a:lnTo>
                    <a:pt x="2222500" y="1234852"/>
                  </a:lnTo>
                  <a:lnTo>
                    <a:pt x="2226072" y="1243554"/>
                  </a:lnTo>
                  <a:lnTo>
                    <a:pt x="2231628" y="1256213"/>
                  </a:lnTo>
                  <a:lnTo>
                    <a:pt x="2236787" y="1268476"/>
                  </a:lnTo>
                  <a:lnTo>
                    <a:pt x="2240756" y="1280343"/>
                  </a:lnTo>
                  <a:lnTo>
                    <a:pt x="2244725" y="1291814"/>
                  </a:lnTo>
                  <a:lnTo>
                    <a:pt x="2247503" y="1302890"/>
                  </a:lnTo>
                  <a:lnTo>
                    <a:pt x="2250281" y="1313175"/>
                  </a:lnTo>
                  <a:lnTo>
                    <a:pt x="2252265" y="1323460"/>
                  </a:lnTo>
                  <a:lnTo>
                    <a:pt x="2253853" y="1333350"/>
                  </a:lnTo>
                  <a:lnTo>
                    <a:pt x="2254647" y="1342843"/>
                  </a:lnTo>
                  <a:lnTo>
                    <a:pt x="2255043" y="1352337"/>
                  </a:lnTo>
                  <a:lnTo>
                    <a:pt x="2255837" y="1361831"/>
                  </a:lnTo>
                  <a:lnTo>
                    <a:pt x="2255043" y="1371325"/>
                  </a:lnTo>
                  <a:lnTo>
                    <a:pt x="2254647" y="1380027"/>
                  </a:lnTo>
                  <a:lnTo>
                    <a:pt x="2253853" y="1389126"/>
                  </a:lnTo>
                  <a:lnTo>
                    <a:pt x="2252662" y="1398619"/>
                  </a:lnTo>
                  <a:lnTo>
                    <a:pt x="2251075" y="1408113"/>
                  </a:lnTo>
                  <a:lnTo>
                    <a:pt x="2245122" y="1407322"/>
                  </a:lnTo>
                  <a:lnTo>
                    <a:pt x="2239168" y="1406926"/>
                  </a:lnTo>
                  <a:lnTo>
                    <a:pt x="2220118" y="1406926"/>
                  </a:lnTo>
                  <a:lnTo>
                    <a:pt x="2219722" y="1396246"/>
                  </a:lnTo>
                  <a:lnTo>
                    <a:pt x="2219325" y="1385961"/>
                  </a:lnTo>
                  <a:lnTo>
                    <a:pt x="2218928" y="1382401"/>
                  </a:lnTo>
                  <a:lnTo>
                    <a:pt x="2218134" y="1379632"/>
                  </a:lnTo>
                  <a:lnTo>
                    <a:pt x="2216547" y="1377258"/>
                  </a:lnTo>
                  <a:lnTo>
                    <a:pt x="2214165" y="1374489"/>
                  </a:lnTo>
                  <a:lnTo>
                    <a:pt x="2212181" y="1372907"/>
                  </a:lnTo>
                  <a:lnTo>
                    <a:pt x="2209403" y="1371325"/>
                  </a:lnTo>
                  <a:lnTo>
                    <a:pt x="2206228" y="1370534"/>
                  </a:lnTo>
                  <a:lnTo>
                    <a:pt x="2203053" y="1369742"/>
                  </a:lnTo>
                  <a:lnTo>
                    <a:pt x="2199878" y="1369742"/>
                  </a:lnTo>
                  <a:lnTo>
                    <a:pt x="2196703" y="1370929"/>
                  </a:lnTo>
                  <a:lnTo>
                    <a:pt x="2193925" y="1372116"/>
                  </a:lnTo>
                  <a:lnTo>
                    <a:pt x="2191543" y="1373698"/>
                  </a:lnTo>
                  <a:lnTo>
                    <a:pt x="2189559" y="1376072"/>
                  </a:lnTo>
                  <a:lnTo>
                    <a:pt x="2187178" y="1378841"/>
                  </a:lnTo>
                  <a:lnTo>
                    <a:pt x="2185987" y="1381214"/>
                  </a:lnTo>
                  <a:lnTo>
                    <a:pt x="2185590" y="1384774"/>
                  </a:lnTo>
                  <a:lnTo>
                    <a:pt x="2184003" y="1395455"/>
                  </a:lnTo>
                  <a:lnTo>
                    <a:pt x="2182018" y="1406926"/>
                  </a:lnTo>
                  <a:lnTo>
                    <a:pt x="2013743" y="1406926"/>
                  </a:lnTo>
                  <a:lnTo>
                    <a:pt x="2010965" y="1399015"/>
                  </a:lnTo>
                  <a:lnTo>
                    <a:pt x="2009775" y="1395850"/>
                  </a:lnTo>
                  <a:lnTo>
                    <a:pt x="2008584" y="1393477"/>
                  </a:lnTo>
                  <a:lnTo>
                    <a:pt x="2006600" y="1391499"/>
                  </a:lnTo>
                  <a:lnTo>
                    <a:pt x="2003822" y="1389126"/>
                  </a:lnTo>
                  <a:lnTo>
                    <a:pt x="2001440" y="1387939"/>
                  </a:lnTo>
                  <a:lnTo>
                    <a:pt x="1998662" y="1387148"/>
                  </a:lnTo>
                  <a:lnTo>
                    <a:pt x="1995090" y="1386752"/>
                  </a:lnTo>
                  <a:lnTo>
                    <a:pt x="1992312" y="1386752"/>
                  </a:lnTo>
                  <a:lnTo>
                    <a:pt x="1988740" y="1387543"/>
                  </a:lnTo>
                  <a:lnTo>
                    <a:pt x="1986359" y="1388730"/>
                  </a:lnTo>
                  <a:lnTo>
                    <a:pt x="1983581" y="1390708"/>
                  </a:lnTo>
                  <a:lnTo>
                    <a:pt x="1981597" y="1393081"/>
                  </a:lnTo>
                  <a:lnTo>
                    <a:pt x="1980009" y="1395455"/>
                  </a:lnTo>
                  <a:lnTo>
                    <a:pt x="1978818" y="1398224"/>
                  </a:lnTo>
                  <a:lnTo>
                    <a:pt x="1978025" y="1400993"/>
                  </a:lnTo>
                  <a:lnTo>
                    <a:pt x="1978025" y="1404553"/>
                  </a:lnTo>
                  <a:lnTo>
                    <a:pt x="1978025" y="1406926"/>
                  </a:lnTo>
                  <a:lnTo>
                    <a:pt x="1952625" y="1406926"/>
                  </a:lnTo>
                  <a:lnTo>
                    <a:pt x="1949847" y="1390708"/>
                  </a:lnTo>
                  <a:lnTo>
                    <a:pt x="1949053" y="1382005"/>
                  </a:lnTo>
                  <a:lnTo>
                    <a:pt x="1948259" y="1373698"/>
                  </a:lnTo>
                  <a:lnTo>
                    <a:pt x="1947862" y="1364996"/>
                  </a:lnTo>
                  <a:lnTo>
                    <a:pt x="1947862" y="1355897"/>
                  </a:lnTo>
                  <a:lnTo>
                    <a:pt x="1948259" y="1346404"/>
                  </a:lnTo>
                  <a:lnTo>
                    <a:pt x="1949053" y="1337305"/>
                  </a:lnTo>
                  <a:lnTo>
                    <a:pt x="1950243" y="1327020"/>
                  </a:lnTo>
                  <a:lnTo>
                    <a:pt x="1952228" y="1316736"/>
                  </a:lnTo>
                  <a:lnTo>
                    <a:pt x="1954609" y="1305659"/>
                  </a:lnTo>
                  <a:lnTo>
                    <a:pt x="1958181" y="1294188"/>
                  </a:lnTo>
                  <a:lnTo>
                    <a:pt x="1961356" y="1282716"/>
                  </a:lnTo>
                  <a:lnTo>
                    <a:pt x="1966118" y="1270453"/>
                  </a:lnTo>
                  <a:lnTo>
                    <a:pt x="1971675" y="1257399"/>
                  </a:lnTo>
                  <a:lnTo>
                    <a:pt x="1977231" y="1243554"/>
                  </a:lnTo>
                  <a:lnTo>
                    <a:pt x="1980803" y="1237225"/>
                  </a:lnTo>
                  <a:lnTo>
                    <a:pt x="1984772" y="1230896"/>
                  </a:lnTo>
                  <a:lnTo>
                    <a:pt x="1988740" y="1224567"/>
                  </a:lnTo>
                  <a:lnTo>
                    <a:pt x="1993106" y="1218238"/>
                  </a:lnTo>
                  <a:lnTo>
                    <a:pt x="1994693" y="1215864"/>
                  </a:lnTo>
                  <a:lnTo>
                    <a:pt x="1996281" y="1213491"/>
                  </a:lnTo>
                  <a:lnTo>
                    <a:pt x="2001440" y="1208744"/>
                  </a:lnTo>
                  <a:lnTo>
                    <a:pt x="2006600" y="1203601"/>
                  </a:lnTo>
                  <a:lnTo>
                    <a:pt x="2011362" y="1198855"/>
                  </a:lnTo>
                  <a:lnTo>
                    <a:pt x="2016522" y="1194899"/>
                  </a:lnTo>
                  <a:lnTo>
                    <a:pt x="2022078" y="1190943"/>
                  </a:lnTo>
                  <a:lnTo>
                    <a:pt x="2027634" y="1186987"/>
                  </a:lnTo>
                  <a:lnTo>
                    <a:pt x="2033190" y="1184218"/>
                  </a:lnTo>
                  <a:lnTo>
                    <a:pt x="2038350" y="1181449"/>
                  </a:lnTo>
                  <a:lnTo>
                    <a:pt x="2043906" y="1178285"/>
                  </a:lnTo>
                  <a:lnTo>
                    <a:pt x="2049859" y="1176307"/>
                  </a:lnTo>
                  <a:lnTo>
                    <a:pt x="2060972" y="1171956"/>
                  </a:lnTo>
                  <a:lnTo>
                    <a:pt x="2071290" y="1169187"/>
                  </a:lnTo>
                  <a:lnTo>
                    <a:pt x="2082006" y="1166813"/>
                  </a:lnTo>
                  <a:close/>
                  <a:moveTo>
                    <a:pt x="1110232" y="1166813"/>
                  </a:moveTo>
                  <a:lnTo>
                    <a:pt x="1112219" y="1169978"/>
                  </a:lnTo>
                  <a:lnTo>
                    <a:pt x="1115000" y="1172747"/>
                  </a:lnTo>
                  <a:lnTo>
                    <a:pt x="1118179" y="1175120"/>
                  </a:lnTo>
                  <a:lnTo>
                    <a:pt x="1121359" y="1176702"/>
                  </a:lnTo>
                  <a:lnTo>
                    <a:pt x="1124935" y="1177494"/>
                  </a:lnTo>
                  <a:lnTo>
                    <a:pt x="1128114" y="1177494"/>
                  </a:lnTo>
                  <a:lnTo>
                    <a:pt x="1136062" y="1177098"/>
                  </a:lnTo>
                  <a:lnTo>
                    <a:pt x="1144407" y="1176702"/>
                  </a:lnTo>
                  <a:lnTo>
                    <a:pt x="1154342" y="1177098"/>
                  </a:lnTo>
                  <a:lnTo>
                    <a:pt x="1163879" y="1177889"/>
                  </a:lnTo>
                  <a:lnTo>
                    <a:pt x="1173019" y="1179076"/>
                  </a:lnTo>
                  <a:lnTo>
                    <a:pt x="1181364" y="1180658"/>
                  </a:lnTo>
                  <a:lnTo>
                    <a:pt x="1189709" y="1183427"/>
                  </a:lnTo>
                  <a:lnTo>
                    <a:pt x="1197259" y="1186196"/>
                  </a:lnTo>
                  <a:lnTo>
                    <a:pt x="1204810" y="1189756"/>
                  </a:lnTo>
                  <a:lnTo>
                    <a:pt x="1211963" y="1193317"/>
                  </a:lnTo>
                  <a:lnTo>
                    <a:pt x="1218718" y="1197668"/>
                  </a:lnTo>
                  <a:lnTo>
                    <a:pt x="1225077" y="1202810"/>
                  </a:lnTo>
                  <a:lnTo>
                    <a:pt x="1231037" y="1208348"/>
                  </a:lnTo>
                  <a:lnTo>
                    <a:pt x="1236601" y="1213886"/>
                  </a:lnTo>
                  <a:lnTo>
                    <a:pt x="1241767" y="1220611"/>
                  </a:lnTo>
                  <a:lnTo>
                    <a:pt x="1246138" y="1227731"/>
                  </a:lnTo>
                  <a:lnTo>
                    <a:pt x="1250907" y="1234852"/>
                  </a:lnTo>
                  <a:lnTo>
                    <a:pt x="1254881" y="1243554"/>
                  </a:lnTo>
                  <a:lnTo>
                    <a:pt x="1260444" y="1256213"/>
                  </a:lnTo>
                  <a:lnTo>
                    <a:pt x="1265213" y="1268476"/>
                  </a:lnTo>
                  <a:lnTo>
                    <a:pt x="1269584" y="1280343"/>
                  </a:lnTo>
                  <a:lnTo>
                    <a:pt x="1273160" y="1291814"/>
                  </a:lnTo>
                  <a:lnTo>
                    <a:pt x="1276339" y="1302890"/>
                  </a:lnTo>
                  <a:lnTo>
                    <a:pt x="1278724" y="1313175"/>
                  </a:lnTo>
                  <a:lnTo>
                    <a:pt x="1281108" y="1323460"/>
                  </a:lnTo>
                  <a:lnTo>
                    <a:pt x="1282300" y="1333350"/>
                  </a:lnTo>
                  <a:lnTo>
                    <a:pt x="1283492" y="1342843"/>
                  </a:lnTo>
                  <a:lnTo>
                    <a:pt x="1283890" y="1352337"/>
                  </a:lnTo>
                  <a:lnTo>
                    <a:pt x="1284287" y="1361831"/>
                  </a:lnTo>
                  <a:lnTo>
                    <a:pt x="1283890" y="1371325"/>
                  </a:lnTo>
                  <a:lnTo>
                    <a:pt x="1283492" y="1380027"/>
                  </a:lnTo>
                  <a:lnTo>
                    <a:pt x="1282300" y="1389126"/>
                  </a:lnTo>
                  <a:lnTo>
                    <a:pt x="1281506" y="1398619"/>
                  </a:lnTo>
                  <a:lnTo>
                    <a:pt x="1279519" y="1408113"/>
                  </a:lnTo>
                  <a:lnTo>
                    <a:pt x="1273558" y="1407322"/>
                  </a:lnTo>
                  <a:lnTo>
                    <a:pt x="1267994" y="1406926"/>
                  </a:lnTo>
                  <a:lnTo>
                    <a:pt x="1248920" y="1406926"/>
                  </a:lnTo>
                  <a:lnTo>
                    <a:pt x="1248125" y="1385961"/>
                  </a:lnTo>
                  <a:lnTo>
                    <a:pt x="1247728" y="1382401"/>
                  </a:lnTo>
                  <a:lnTo>
                    <a:pt x="1246138" y="1379632"/>
                  </a:lnTo>
                  <a:lnTo>
                    <a:pt x="1244946" y="1377258"/>
                  </a:lnTo>
                  <a:lnTo>
                    <a:pt x="1242959" y="1374489"/>
                  </a:lnTo>
                  <a:lnTo>
                    <a:pt x="1240575" y="1372907"/>
                  </a:lnTo>
                  <a:lnTo>
                    <a:pt x="1237793" y="1371325"/>
                  </a:lnTo>
                  <a:lnTo>
                    <a:pt x="1235011" y="1370534"/>
                  </a:lnTo>
                  <a:lnTo>
                    <a:pt x="1231435" y="1369742"/>
                  </a:lnTo>
                  <a:lnTo>
                    <a:pt x="1228653" y="1369742"/>
                  </a:lnTo>
                  <a:lnTo>
                    <a:pt x="1225077" y="1370929"/>
                  </a:lnTo>
                  <a:lnTo>
                    <a:pt x="1222692" y="1372116"/>
                  </a:lnTo>
                  <a:lnTo>
                    <a:pt x="1220308" y="1373698"/>
                  </a:lnTo>
                  <a:lnTo>
                    <a:pt x="1217526" y="1376072"/>
                  </a:lnTo>
                  <a:lnTo>
                    <a:pt x="1215937" y="1378841"/>
                  </a:lnTo>
                  <a:lnTo>
                    <a:pt x="1214745" y="1381214"/>
                  </a:lnTo>
                  <a:lnTo>
                    <a:pt x="1214347" y="1384774"/>
                  </a:lnTo>
                  <a:lnTo>
                    <a:pt x="1211963" y="1395455"/>
                  </a:lnTo>
                  <a:lnTo>
                    <a:pt x="1209976" y="1406926"/>
                  </a:lnTo>
                  <a:lnTo>
                    <a:pt x="1041881" y="1406926"/>
                  </a:lnTo>
                  <a:lnTo>
                    <a:pt x="1039497" y="1399015"/>
                  </a:lnTo>
                  <a:lnTo>
                    <a:pt x="1038305" y="1395850"/>
                  </a:lnTo>
                  <a:lnTo>
                    <a:pt x="1036715" y="1393477"/>
                  </a:lnTo>
                  <a:lnTo>
                    <a:pt x="1034728" y="1391499"/>
                  </a:lnTo>
                  <a:lnTo>
                    <a:pt x="1032344" y="1389126"/>
                  </a:lnTo>
                  <a:lnTo>
                    <a:pt x="1029960" y="1387939"/>
                  </a:lnTo>
                  <a:lnTo>
                    <a:pt x="1026780" y="1387148"/>
                  </a:lnTo>
                  <a:lnTo>
                    <a:pt x="1023601" y="1386752"/>
                  </a:lnTo>
                  <a:lnTo>
                    <a:pt x="1020422" y="1386752"/>
                  </a:lnTo>
                  <a:lnTo>
                    <a:pt x="1017243" y="1387543"/>
                  </a:lnTo>
                  <a:lnTo>
                    <a:pt x="1014461" y="1388730"/>
                  </a:lnTo>
                  <a:lnTo>
                    <a:pt x="1012077" y="1390708"/>
                  </a:lnTo>
                  <a:lnTo>
                    <a:pt x="1010090" y="1393081"/>
                  </a:lnTo>
                  <a:lnTo>
                    <a:pt x="1008103" y="1395455"/>
                  </a:lnTo>
                  <a:lnTo>
                    <a:pt x="1006911" y="1398224"/>
                  </a:lnTo>
                  <a:lnTo>
                    <a:pt x="1006116" y="1400993"/>
                  </a:lnTo>
                  <a:lnTo>
                    <a:pt x="1006116" y="1404553"/>
                  </a:lnTo>
                  <a:lnTo>
                    <a:pt x="1006116" y="1406926"/>
                  </a:lnTo>
                  <a:lnTo>
                    <a:pt x="980684" y="1406926"/>
                  </a:lnTo>
                  <a:lnTo>
                    <a:pt x="978299" y="1390708"/>
                  </a:lnTo>
                  <a:lnTo>
                    <a:pt x="977107" y="1382005"/>
                  </a:lnTo>
                  <a:lnTo>
                    <a:pt x="976710" y="1373698"/>
                  </a:lnTo>
                  <a:lnTo>
                    <a:pt x="976312" y="1364996"/>
                  </a:lnTo>
                  <a:lnTo>
                    <a:pt x="976312" y="1355897"/>
                  </a:lnTo>
                  <a:lnTo>
                    <a:pt x="976710" y="1346404"/>
                  </a:lnTo>
                  <a:lnTo>
                    <a:pt x="977504" y="1337305"/>
                  </a:lnTo>
                  <a:lnTo>
                    <a:pt x="978697" y="1327020"/>
                  </a:lnTo>
                  <a:lnTo>
                    <a:pt x="980286" y="1316736"/>
                  </a:lnTo>
                  <a:lnTo>
                    <a:pt x="983068" y="1305659"/>
                  </a:lnTo>
                  <a:lnTo>
                    <a:pt x="985850" y="1294188"/>
                  </a:lnTo>
                  <a:lnTo>
                    <a:pt x="989823" y="1282716"/>
                  </a:lnTo>
                  <a:lnTo>
                    <a:pt x="994195" y="1270453"/>
                  </a:lnTo>
                  <a:lnTo>
                    <a:pt x="999758" y="1257399"/>
                  </a:lnTo>
                  <a:lnTo>
                    <a:pt x="1005719" y="1243554"/>
                  </a:lnTo>
                  <a:lnTo>
                    <a:pt x="1008898" y="1237225"/>
                  </a:lnTo>
                  <a:lnTo>
                    <a:pt x="1012872" y="1230500"/>
                  </a:lnTo>
                  <a:lnTo>
                    <a:pt x="1016846" y="1224567"/>
                  </a:lnTo>
                  <a:lnTo>
                    <a:pt x="1021217" y="1218238"/>
                  </a:lnTo>
                  <a:lnTo>
                    <a:pt x="1023204" y="1215864"/>
                  </a:lnTo>
                  <a:lnTo>
                    <a:pt x="1024793" y="1213491"/>
                  </a:lnTo>
                  <a:lnTo>
                    <a:pt x="1029960" y="1208744"/>
                  </a:lnTo>
                  <a:lnTo>
                    <a:pt x="1034331" y="1203601"/>
                  </a:lnTo>
                  <a:lnTo>
                    <a:pt x="1039894" y="1198855"/>
                  </a:lnTo>
                  <a:lnTo>
                    <a:pt x="1045060" y="1194899"/>
                  </a:lnTo>
                  <a:lnTo>
                    <a:pt x="1050624" y="1190943"/>
                  </a:lnTo>
                  <a:lnTo>
                    <a:pt x="1055790" y="1186987"/>
                  </a:lnTo>
                  <a:lnTo>
                    <a:pt x="1061353" y="1184218"/>
                  </a:lnTo>
                  <a:lnTo>
                    <a:pt x="1066917" y="1181449"/>
                  </a:lnTo>
                  <a:lnTo>
                    <a:pt x="1072480" y="1178285"/>
                  </a:lnTo>
                  <a:lnTo>
                    <a:pt x="1078043" y="1176307"/>
                  </a:lnTo>
                  <a:lnTo>
                    <a:pt x="1089170" y="1171956"/>
                  </a:lnTo>
                  <a:lnTo>
                    <a:pt x="1099900" y="1169187"/>
                  </a:lnTo>
                  <a:lnTo>
                    <a:pt x="1110232" y="1166813"/>
                  </a:lnTo>
                  <a:close/>
                  <a:moveTo>
                    <a:pt x="1601784" y="1141413"/>
                  </a:moveTo>
                  <a:lnTo>
                    <a:pt x="1608513" y="1141413"/>
                  </a:lnTo>
                  <a:lnTo>
                    <a:pt x="1616826" y="1141413"/>
                  </a:lnTo>
                  <a:lnTo>
                    <a:pt x="1628701" y="1141809"/>
                  </a:lnTo>
                  <a:lnTo>
                    <a:pt x="1639785" y="1142996"/>
                  </a:lnTo>
                  <a:lnTo>
                    <a:pt x="1644139" y="1143392"/>
                  </a:lnTo>
                  <a:lnTo>
                    <a:pt x="1656410" y="1145766"/>
                  </a:lnTo>
                  <a:lnTo>
                    <a:pt x="1668285" y="1149327"/>
                  </a:lnTo>
                  <a:lnTo>
                    <a:pt x="1673431" y="1150910"/>
                  </a:lnTo>
                  <a:lnTo>
                    <a:pt x="1682140" y="1154075"/>
                  </a:lnTo>
                  <a:lnTo>
                    <a:pt x="1690453" y="1157241"/>
                  </a:lnTo>
                  <a:lnTo>
                    <a:pt x="1694807" y="1158823"/>
                  </a:lnTo>
                  <a:lnTo>
                    <a:pt x="1703516" y="1163572"/>
                  </a:lnTo>
                  <a:lnTo>
                    <a:pt x="1711828" y="1167924"/>
                  </a:lnTo>
                  <a:lnTo>
                    <a:pt x="1714995" y="1169903"/>
                  </a:lnTo>
                  <a:lnTo>
                    <a:pt x="1726079" y="1177421"/>
                  </a:lnTo>
                  <a:lnTo>
                    <a:pt x="1729245" y="1179399"/>
                  </a:lnTo>
                  <a:lnTo>
                    <a:pt x="1739142" y="1186918"/>
                  </a:lnTo>
                  <a:lnTo>
                    <a:pt x="1740329" y="1188105"/>
                  </a:lnTo>
                  <a:lnTo>
                    <a:pt x="1745475" y="1192853"/>
                  </a:lnTo>
                  <a:lnTo>
                    <a:pt x="1747058" y="1194436"/>
                  </a:lnTo>
                  <a:lnTo>
                    <a:pt x="1748642" y="1196018"/>
                  </a:lnTo>
                  <a:lnTo>
                    <a:pt x="1743100" y="1240732"/>
                  </a:lnTo>
                  <a:lnTo>
                    <a:pt x="1739142" y="1274761"/>
                  </a:lnTo>
                  <a:lnTo>
                    <a:pt x="1736766" y="1296128"/>
                  </a:lnTo>
                  <a:lnTo>
                    <a:pt x="1738746" y="1294150"/>
                  </a:lnTo>
                  <a:lnTo>
                    <a:pt x="1739537" y="1293358"/>
                  </a:lnTo>
                  <a:lnTo>
                    <a:pt x="1740725" y="1293358"/>
                  </a:lnTo>
                  <a:lnTo>
                    <a:pt x="1741912" y="1293754"/>
                  </a:lnTo>
                  <a:lnTo>
                    <a:pt x="1743100" y="1294150"/>
                  </a:lnTo>
                  <a:lnTo>
                    <a:pt x="1744288" y="1295733"/>
                  </a:lnTo>
                  <a:lnTo>
                    <a:pt x="1745079" y="1297315"/>
                  </a:lnTo>
                  <a:lnTo>
                    <a:pt x="1747454" y="1301668"/>
                  </a:lnTo>
                  <a:lnTo>
                    <a:pt x="1749038" y="1307603"/>
                  </a:lnTo>
                  <a:lnTo>
                    <a:pt x="1750621" y="1315121"/>
                  </a:lnTo>
                  <a:lnTo>
                    <a:pt x="1751809" y="1323827"/>
                  </a:lnTo>
                  <a:lnTo>
                    <a:pt x="1752204" y="1332928"/>
                  </a:lnTo>
                  <a:lnTo>
                    <a:pt x="1752600" y="1343216"/>
                  </a:lnTo>
                  <a:lnTo>
                    <a:pt x="1752204" y="1352712"/>
                  </a:lnTo>
                  <a:lnTo>
                    <a:pt x="1751809" y="1361813"/>
                  </a:lnTo>
                  <a:lnTo>
                    <a:pt x="1750621" y="1370518"/>
                  </a:lnTo>
                  <a:lnTo>
                    <a:pt x="1749038" y="1378036"/>
                  </a:lnTo>
                  <a:lnTo>
                    <a:pt x="1747454" y="1383972"/>
                  </a:lnTo>
                  <a:lnTo>
                    <a:pt x="1745079" y="1388324"/>
                  </a:lnTo>
                  <a:lnTo>
                    <a:pt x="1744288" y="1390303"/>
                  </a:lnTo>
                  <a:lnTo>
                    <a:pt x="1743100" y="1391490"/>
                  </a:lnTo>
                  <a:lnTo>
                    <a:pt x="1741912" y="1391886"/>
                  </a:lnTo>
                  <a:lnTo>
                    <a:pt x="1740725" y="1392281"/>
                  </a:lnTo>
                  <a:lnTo>
                    <a:pt x="1739142" y="1391886"/>
                  </a:lnTo>
                  <a:lnTo>
                    <a:pt x="1737954" y="1391094"/>
                  </a:lnTo>
                  <a:lnTo>
                    <a:pt x="1736766" y="1389511"/>
                  </a:lnTo>
                  <a:lnTo>
                    <a:pt x="1735975" y="1387929"/>
                  </a:lnTo>
                  <a:lnTo>
                    <a:pt x="1733996" y="1382785"/>
                  </a:lnTo>
                  <a:lnTo>
                    <a:pt x="1731620" y="1376849"/>
                  </a:lnTo>
                  <a:lnTo>
                    <a:pt x="1730829" y="1384367"/>
                  </a:lnTo>
                  <a:lnTo>
                    <a:pt x="1729641" y="1391886"/>
                  </a:lnTo>
                  <a:lnTo>
                    <a:pt x="1725683" y="1406526"/>
                  </a:lnTo>
                  <a:lnTo>
                    <a:pt x="1475905" y="1406526"/>
                  </a:lnTo>
                  <a:lnTo>
                    <a:pt x="1471551" y="1394260"/>
                  </a:lnTo>
                  <a:lnTo>
                    <a:pt x="1469968" y="1388324"/>
                  </a:lnTo>
                  <a:lnTo>
                    <a:pt x="1467592" y="1381993"/>
                  </a:lnTo>
                  <a:lnTo>
                    <a:pt x="1466009" y="1387137"/>
                  </a:lnTo>
                  <a:lnTo>
                    <a:pt x="1464426" y="1391490"/>
                  </a:lnTo>
                  <a:lnTo>
                    <a:pt x="1463238" y="1392677"/>
                  </a:lnTo>
                  <a:lnTo>
                    <a:pt x="1462051" y="1393864"/>
                  </a:lnTo>
                  <a:lnTo>
                    <a:pt x="1460863" y="1394260"/>
                  </a:lnTo>
                  <a:lnTo>
                    <a:pt x="1459676" y="1394655"/>
                  </a:lnTo>
                  <a:lnTo>
                    <a:pt x="1458884" y="1394260"/>
                  </a:lnTo>
                  <a:lnTo>
                    <a:pt x="1457696" y="1393468"/>
                  </a:lnTo>
                  <a:lnTo>
                    <a:pt x="1456509" y="1392281"/>
                  </a:lnTo>
                  <a:lnTo>
                    <a:pt x="1454925" y="1391094"/>
                  </a:lnTo>
                  <a:lnTo>
                    <a:pt x="1452946" y="1386346"/>
                  </a:lnTo>
                  <a:lnTo>
                    <a:pt x="1451363" y="1380015"/>
                  </a:lnTo>
                  <a:lnTo>
                    <a:pt x="1450175" y="1372892"/>
                  </a:lnTo>
                  <a:lnTo>
                    <a:pt x="1448592" y="1364583"/>
                  </a:lnTo>
                  <a:lnTo>
                    <a:pt x="1447800" y="1355086"/>
                  </a:lnTo>
                  <a:lnTo>
                    <a:pt x="1447800" y="1345194"/>
                  </a:lnTo>
                  <a:lnTo>
                    <a:pt x="1447800" y="1334906"/>
                  </a:lnTo>
                  <a:lnTo>
                    <a:pt x="1448592" y="1325805"/>
                  </a:lnTo>
                  <a:lnTo>
                    <a:pt x="1450175" y="1317496"/>
                  </a:lnTo>
                  <a:lnTo>
                    <a:pt x="1451363" y="1310373"/>
                  </a:lnTo>
                  <a:lnTo>
                    <a:pt x="1452946" y="1304438"/>
                  </a:lnTo>
                  <a:lnTo>
                    <a:pt x="1454925" y="1299689"/>
                  </a:lnTo>
                  <a:lnTo>
                    <a:pt x="1456509" y="1298107"/>
                  </a:lnTo>
                  <a:lnTo>
                    <a:pt x="1457696" y="1296920"/>
                  </a:lnTo>
                  <a:lnTo>
                    <a:pt x="1458884" y="1296128"/>
                  </a:lnTo>
                  <a:lnTo>
                    <a:pt x="1459676" y="1296128"/>
                  </a:lnTo>
                  <a:lnTo>
                    <a:pt x="1460467" y="1296128"/>
                  </a:lnTo>
                  <a:lnTo>
                    <a:pt x="1461259" y="1296524"/>
                  </a:lnTo>
                  <a:lnTo>
                    <a:pt x="1462051" y="1283466"/>
                  </a:lnTo>
                  <a:lnTo>
                    <a:pt x="1462446" y="1277531"/>
                  </a:lnTo>
                  <a:lnTo>
                    <a:pt x="1464030" y="1271991"/>
                  </a:lnTo>
                  <a:lnTo>
                    <a:pt x="1462051" y="1258142"/>
                  </a:lnTo>
                  <a:lnTo>
                    <a:pt x="1460071" y="1245480"/>
                  </a:lnTo>
                  <a:lnTo>
                    <a:pt x="1456905" y="1223717"/>
                  </a:lnTo>
                  <a:lnTo>
                    <a:pt x="1453738" y="1208681"/>
                  </a:lnTo>
                  <a:lnTo>
                    <a:pt x="1452550" y="1203537"/>
                  </a:lnTo>
                  <a:lnTo>
                    <a:pt x="1458488" y="1199975"/>
                  </a:lnTo>
                  <a:lnTo>
                    <a:pt x="1465217" y="1196018"/>
                  </a:lnTo>
                  <a:lnTo>
                    <a:pt x="1471551" y="1191270"/>
                  </a:lnTo>
                  <a:lnTo>
                    <a:pt x="1477884" y="1186522"/>
                  </a:lnTo>
                  <a:lnTo>
                    <a:pt x="1489760" y="1177421"/>
                  </a:lnTo>
                  <a:lnTo>
                    <a:pt x="1495302" y="1173464"/>
                  </a:lnTo>
                  <a:lnTo>
                    <a:pt x="1500843" y="1170299"/>
                  </a:lnTo>
                  <a:lnTo>
                    <a:pt x="1515490" y="1163176"/>
                  </a:lnTo>
                  <a:lnTo>
                    <a:pt x="1530136" y="1157241"/>
                  </a:lnTo>
                  <a:lnTo>
                    <a:pt x="1539636" y="1154075"/>
                  </a:lnTo>
                  <a:lnTo>
                    <a:pt x="1548741" y="1150910"/>
                  </a:lnTo>
                  <a:lnTo>
                    <a:pt x="1558241" y="1148536"/>
                  </a:lnTo>
                  <a:lnTo>
                    <a:pt x="1568533" y="1145766"/>
                  </a:lnTo>
                  <a:lnTo>
                    <a:pt x="1576450" y="1144183"/>
                  </a:lnTo>
                  <a:lnTo>
                    <a:pt x="1583971" y="1142996"/>
                  </a:lnTo>
                  <a:lnTo>
                    <a:pt x="1594658" y="1142204"/>
                  </a:lnTo>
                  <a:lnTo>
                    <a:pt x="1601784" y="1141413"/>
                  </a:lnTo>
                  <a:close/>
                  <a:moveTo>
                    <a:pt x="1832358" y="1052513"/>
                  </a:moveTo>
                  <a:lnTo>
                    <a:pt x="1843104" y="1052513"/>
                  </a:lnTo>
                  <a:lnTo>
                    <a:pt x="1847083" y="1052911"/>
                  </a:lnTo>
                  <a:lnTo>
                    <a:pt x="1839522" y="1055300"/>
                  </a:lnTo>
                  <a:lnTo>
                    <a:pt x="1831960" y="1058882"/>
                  </a:lnTo>
                  <a:lnTo>
                    <a:pt x="1825194" y="1062067"/>
                  </a:lnTo>
                  <a:lnTo>
                    <a:pt x="1818428" y="1065650"/>
                  </a:lnTo>
                  <a:lnTo>
                    <a:pt x="1820418" y="1066446"/>
                  </a:lnTo>
                  <a:lnTo>
                    <a:pt x="1828776" y="1066048"/>
                  </a:lnTo>
                  <a:lnTo>
                    <a:pt x="1837532" y="1065650"/>
                  </a:lnTo>
                  <a:lnTo>
                    <a:pt x="1846685" y="1066048"/>
                  </a:lnTo>
                  <a:lnTo>
                    <a:pt x="1856237" y="1066446"/>
                  </a:lnTo>
                  <a:lnTo>
                    <a:pt x="1865789" y="1067640"/>
                  </a:lnTo>
                  <a:lnTo>
                    <a:pt x="1876137" y="1069631"/>
                  </a:lnTo>
                  <a:lnTo>
                    <a:pt x="1885688" y="1072417"/>
                  </a:lnTo>
                  <a:lnTo>
                    <a:pt x="1895638" y="1075602"/>
                  </a:lnTo>
                  <a:lnTo>
                    <a:pt x="1905588" y="1079981"/>
                  </a:lnTo>
                  <a:lnTo>
                    <a:pt x="1910761" y="1082369"/>
                  </a:lnTo>
                  <a:lnTo>
                    <a:pt x="1915139" y="1085156"/>
                  </a:lnTo>
                  <a:lnTo>
                    <a:pt x="1919915" y="1088340"/>
                  </a:lnTo>
                  <a:lnTo>
                    <a:pt x="1924691" y="1091525"/>
                  </a:lnTo>
                  <a:lnTo>
                    <a:pt x="1929069" y="1095506"/>
                  </a:lnTo>
                  <a:lnTo>
                    <a:pt x="1933845" y="1099487"/>
                  </a:lnTo>
                  <a:lnTo>
                    <a:pt x="1938223" y="1103468"/>
                  </a:lnTo>
                  <a:lnTo>
                    <a:pt x="1942202" y="1108245"/>
                  </a:lnTo>
                  <a:lnTo>
                    <a:pt x="1946580" y="1112623"/>
                  </a:lnTo>
                  <a:lnTo>
                    <a:pt x="1950162" y="1118197"/>
                  </a:lnTo>
                  <a:lnTo>
                    <a:pt x="1954142" y="1123770"/>
                  </a:lnTo>
                  <a:lnTo>
                    <a:pt x="1957724" y="1129741"/>
                  </a:lnTo>
                  <a:lnTo>
                    <a:pt x="1960908" y="1136110"/>
                  </a:lnTo>
                  <a:lnTo>
                    <a:pt x="1964490" y="1142878"/>
                  </a:lnTo>
                  <a:lnTo>
                    <a:pt x="1968868" y="1152830"/>
                  </a:lnTo>
                  <a:lnTo>
                    <a:pt x="1972847" y="1163180"/>
                  </a:lnTo>
                  <a:lnTo>
                    <a:pt x="1979613" y="1182288"/>
                  </a:lnTo>
                  <a:lnTo>
                    <a:pt x="1975633" y="1185871"/>
                  </a:lnTo>
                  <a:lnTo>
                    <a:pt x="1972051" y="1190249"/>
                  </a:lnTo>
                  <a:lnTo>
                    <a:pt x="1967674" y="1192638"/>
                  </a:lnTo>
                  <a:lnTo>
                    <a:pt x="1965684" y="1193832"/>
                  </a:lnTo>
                  <a:lnTo>
                    <a:pt x="1963694" y="1195823"/>
                  </a:lnTo>
                  <a:lnTo>
                    <a:pt x="1962102" y="1197415"/>
                  </a:lnTo>
                  <a:lnTo>
                    <a:pt x="1961306" y="1199007"/>
                  </a:lnTo>
                  <a:lnTo>
                    <a:pt x="1960112" y="1201396"/>
                  </a:lnTo>
                  <a:lnTo>
                    <a:pt x="1959316" y="1202988"/>
                  </a:lnTo>
                  <a:lnTo>
                    <a:pt x="1958918" y="1205377"/>
                  </a:lnTo>
                  <a:lnTo>
                    <a:pt x="1958918" y="1207367"/>
                  </a:lnTo>
                  <a:lnTo>
                    <a:pt x="1952152" y="1218115"/>
                  </a:lnTo>
                  <a:lnTo>
                    <a:pt x="1946580" y="1229262"/>
                  </a:lnTo>
                  <a:lnTo>
                    <a:pt x="1941008" y="1240806"/>
                  </a:lnTo>
                  <a:lnTo>
                    <a:pt x="1936233" y="1252350"/>
                  </a:lnTo>
                  <a:lnTo>
                    <a:pt x="1932253" y="1263895"/>
                  </a:lnTo>
                  <a:lnTo>
                    <a:pt x="1928273" y="1274245"/>
                  </a:lnTo>
                  <a:lnTo>
                    <a:pt x="1925089" y="1284993"/>
                  </a:lnTo>
                  <a:lnTo>
                    <a:pt x="1921905" y="1294945"/>
                  </a:lnTo>
                  <a:lnTo>
                    <a:pt x="1919915" y="1304897"/>
                  </a:lnTo>
                  <a:lnTo>
                    <a:pt x="1917925" y="1314451"/>
                  </a:lnTo>
                  <a:lnTo>
                    <a:pt x="1784997" y="1314451"/>
                  </a:lnTo>
                  <a:lnTo>
                    <a:pt x="1783007" y="1303305"/>
                  </a:lnTo>
                  <a:lnTo>
                    <a:pt x="1780222" y="1293353"/>
                  </a:lnTo>
                  <a:lnTo>
                    <a:pt x="1778630" y="1288974"/>
                  </a:lnTo>
                  <a:lnTo>
                    <a:pt x="1777038" y="1284993"/>
                  </a:lnTo>
                  <a:lnTo>
                    <a:pt x="1775446" y="1281410"/>
                  </a:lnTo>
                  <a:lnTo>
                    <a:pt x="1773058" y="1278226"/>
                  </a:lnTo>
                  <a:lnTo>
                    <a:pt x="1782609" y="1200202"/>
                  </a:lnTo>
                  <a:lnTo>
                    <a:pt x="1783007" y="1196619"/>
                  </a:lnTo>
                  <a:lnTo>
                    <a:pt x="1783007" y="1192638"/>
                  </a:lnTo>
                  <a:lnTo>
                    <a:pt x="1782211" y="1189453"/>
                  </a:lnTo>
                  <a:lnTo>
                    <a:pt x="1781416" y="1185472"/>
                  </a:lnTo>
                  <a:lnTo>
                    <a:pt x="1779824" y="1182288"/>
                  </a:lnTo>
                  <a:lnTo>
                    <a:pt x="1778232" y="1178705"/>
                  </a:lnTo>
                  <a:lnTo>
                    <a:pt x="1776242" y="1175919"/>
                  </a:lnTo>
                  <a:lnTo>
                    <a:pt x="1774252" y="1172734"/>
                  </a:lnTo>
                  <a:lnTo>
                    <a:pt x="1767884" y="1166763"/>
                  </a:lnTo>
                  <a:lnTo>
                    <a:pt x="1761516" y="1161588"/>
                  </a:lnTo>
                  <a:lnTo>
                    <a:pt x="1752362" y="1154422"/>
                  </a:lnTo>
                  <a:lnTo>
                    <a:pt x="1741219" y="1146460"/>
                  </a:lnTo>
                  <a:lnTo>
                    <a:pt x="1734851" y="1142480"/>
                  </a:lnTo>
                  <a:lnTo>
                    <a:pt x="1728085" y="1138101"/>
                  </a:lnTo>
                  <a:lnTo>
                    <a:pt x="1720921" y="1134518"/>
                  </a:lnTo>
                  <a:lnTo>
                    <a:pt x="1712564" y="1130139"/>
                  </a:lnTo>
                  <a:lnTo>
                    <a:pt x="1704206" y="1126158"/>
                  </a:lnTo>
                  <a:lnTo>
                    <a:pt x="1695450" y="1122576"/>
                  </a:lnTo>
                  <a:lnTo>
                    <a:pt x="1698236" y="1118197"/>
                  </a:lnTo>
                  <a:lnTo>
                    <a:pt x="1701420" y="1114216"/>
                  </a:lnTo>
                  <a:lnTo>
                    <a:pt x="1697440" y="1114614"/>
                  </a:lnTo>
                  <a:lnTo>
                    <a:pt x="1701420" y="1111827"/>
                  </a:lnTo>
                  <a:lnTo>
                    <a:pt x="1705002" y="1109041"/>
                  </a:lnTo>
                  <a:lnTo>
                    <a:pt x="1710176" y="1103069"/>
                  </a:lnTo>
                  <a:lnTo>
                    <a:pt x="1715748" y="1097894"/>
                  </a:lnTo>
                  <a:lnTo>
                    <a:pt x="1721319" y="1093117"/>
                  </a:lnTo>
                  <a:lnTo>
                    <a:pt x="1726891" y="1088340"/>
                  </a:lnTo>
                  <a:lnTo>
                    <a:pt x="1732463" y="1083962"/>
                  </a:lnTo>
                  <a:lnTo>
                    <a:pt x="1738035" y="1080379"/>
                  </a:lnTo>
                  <a:lnTo>
                    <a:pt x="1744005" y="1076398"/>
                  </a:lnTo>
                  <a:lnTo>
                    <a:pt x="1749975" y="1073611"/>
                  </a:lnTo>
                  <a:lnTo>
                    <a:pt x="1755944" y="1070427"/>
                  </a:lnTo>
                  <a:lnTo>
                    <a:pt x="1761914" y="1067640"/>
                  </a:lnTo>
                  <a:lnTo>
                    <a:pt x="1773456" y="1063261"/>
                  </a:lnTo>
                  <a:lnTo>
                    <a:pt x="1784997" y="1059679"/>
                  </a:lnTo>
                  <a:lnTo>
                    <a:pt x="1796539" y="1056892"/>
                  </a:lnTo>
                  <a:lnTo>
                    <a:pt x="1806489" y="1054902"/>
                  </a:lnTo>
                  <a:lnTo>
                    <a:pt x="1816438" y="1053707"/>
                  </a:lnTo>
                  <a:lnTo>
                    <a:pt x="1824796" y="1052911"/>
                  </a:lnTo>
                  <a:lnTo>
                    <a:pt x="1832358" y="1052513"/>
                  </a:lnTo>
                  <a:close/>
                  <a:moveTo>
                    <a:pt x="861259" y="1052513"/>
                  </a:moveTo>
                  <a:lnTo>
                    <a:pt x="871603" y="1052513"/>
                  </a:lnTo>
                  <a:lnTo>
                    <a:pt x="875581" y="1052911"/>
                  </a:lnTo>
                  <a:lnTo>
                    <a:pt x="868022" y="1055295"/>
                  </a:lnTo>
                  <a:lnTo>
                    <a:pt x="860861" y="1058873"/>
                  </a:lnTo>
                  <a:lnTo>
                    <a:pt x="854098" y="1062053"/>
                  </a:lnTo>
                  <a:lnTo>
                    <a:pt x="847335" y="1065630"/>
                  </a:lnTo>
                  <a:lnTo>
                    <a:pt x="849324" y="1066425"/>
                  </a:lnTo>
                  <a:lnTo>
                    <a:pt x="857281" y="1066027"/>
                  </a:lnTo>
                  <a:lnTo>
                    <a:pt x="866033" y="1065630"/>
                  </a:lnTo>
                  <a:lnTo>
                    <a:pt x="875183" y="1066027"/>
                  </a:lnTo>
                  <a:lnTo>
                    <a:pt x="884732" y="1066425"/>
                  </a:lnTo>
                  <a:lnTo>
                    <a:pt x="894678" y="1067617"/>
                  </a:lnTo>
                  <a:lnTo>
                    <a:pt x="904624" y="1069605"/>
                  </a:lnTo>
                  <a:lnTo>
                    <a:pt x="914172" y="1072387"/>
                  </a:lnTo>
                  <a:lnTo>
                    <a:pt x="924516" y="1075567"/>
                  </a:lnTo>
                  <a:lnTo>
                    <a:pt x="934064" y="1079939"/>
                  </a:lnTo>
                  <a:lnTo>
                    <a:pt x="939236" y="1082324"/>
                  </a:lnTo>
                  <a:lnTo>
                    <a:pt x="944010" y="1085106"/>
                  </a:lnTo>
                  <a:lnTo>
                    <a:pt x="948784" y="1088286"/>
                  </a:lnTo>
                  <a:lnTo>
                    <a:pt x="953160" y="1091466"/>
                  </a:lnTo>
                  <a:lnTo>
                    <a:pt x="957934" y="1095441"/>
                  </a:lnTo>
                  <a:lnTo>
                    <a:pt x="962708" y="1099415"/>
                  </a:lnTo>
                  <a:lnTo>
                    <a:pt x="966687" y="1103390"/>
                  </a:lnTo>
                  <a:lnTo>
                    <a:pt x="971063" y="1108160"/>
                  </a:lnTo>
                  <a:lnTo>
                    <a:pt x="974644" y="1112532"/>
                  </a:lnTo>
                  <a:lnTo>
                    <a:pt x="979020" y="1118097"/>
                  </a:lnTo>
                  <a:lnTo>
                    <a:pt x="982998" y="1123662"/>
                  </a:lnTo>
                  <a:lnTo>
                    <a:pt x="986181" y="1129624"/>
                  </a:lnTo>
                  <a:lnTo>
                    <a:pt x="989762" y="1135983"/>
                  </a:lnTo>
                  <a:lnTo>
                    <a:pt x="992944" y="1142741"/>
                  </a:lnTo>
                  <a:lnTo>
                    <a:pt x="997321" y="1152678"/>
                  </a:lnTo>
                  <a:lnTo>
                    <a:pt x="1001299" y="1163012"/>
                  </a:lnTo>
                  <a:lnTo>
                    <a:pt x="1008062" y="1182091"/>
                  </a:lnTo>
                  <a:lnTo>
                    <a:pt x="1004482" y="1185668"/>
                  </a:lnTo>
                  <a:lnTo>
                    <a:pt x="1000105" y="1190040"/>
                  </a:lnTo>
                  <a:lnTo>
                    <a:pt x="996525" y="1192425"/>
                  </a:lnTo>
                  <a:lnTo>
                    <a:pt x="994138" y="1193618"/>
                  </a:lnTo>
                  <a:lnTo>
                    <a:pt x="992546" y="1195605"/>
                  </a:lnTo>
                  <a:lnTo>
                    <a:pt x="990955" y="1197195"/>
                  </a:lnTo>
                  <a:lnTo>
                    <a:pt x="989762" y="1198785"/>
                  </a:lnTo>
                  <a:lnTo>
                    <a:pt x="988568" y="1201170"/>
                  </a:lnTo>
                  <a:lnTo>
                    <a:pt x="987772" y="1202760"/>
                  </a:lnTo>
                  <a:lnTo>
                    <a:pt x="987375" y="1205145"/>
                  </a:lnTo>
                  <a:lnTo>
                    <a:pt x="987375" y="1207132"/>
                  </a:lnTo>
                  <a:lnTo>
                    <a:pt x="980611" y="1217864"/>
                  </a:lnTo>
                  <a:lnTo>
                    <a:pt x="975041" y="1228993"/>
                  </a:lnTo>
                  <a:lnTo>
                    <a:pt x="969870" y="1240520"/>
                  </a:lnTo>
                  <a:lnTo>
                    <a:pt x="965095" y="1252047"/>
                  </a:lnTo>
                  <a:lnTo>
                    <a:pt x="960321" y="1263574"/>
                  </a:lnTo>
                  <a:lnTo>
                    <a:pt x="956741" y="1273908"/>
                  </a:lnTo>
                  <a:lnTo>
                    <a:pt x="953558" y="1284640"/>
                  </a:lnTo>
                  <a:lnTo>
                    <a:pt x="950773" y="1294577"/>
                  </a:lnTo>
                  <a:lnTo>
                    <a:pt x="948784" y="1304514"/>
                  </a:lnTo>
                  <a:lnTo>
                    <a:pt x="946397" y="1314054"/>
                  </a:lnTo>
                  <a:lnTo>
                    <a:pt x="746283" y="1314054"/>
                  </a:lnTo>
                  <a:lnTo>
                    <a:pt x="745487" y="1310874"/>
                  </a:lnTo>
                  <a:lnTo>
                    <a:pt x="745487" y="1314054"/>
                  </a:lnTo>
                  <a:lnTo>
                    <a:pt x="692972" y="1314054"/>
                  </a:lnTo>
                  <a:lnTo>
                    <a:pt x="688994" y="1314054"/>
                  </a:lnTo>
                  <a:lnTo>
                    <a:pt x="685811" y="1314451"/>
                  </a:lnTo>
                  <a:lnTo>
                    <a:pt x="683026" y="1296565"/>
                  </a:lnTo>
                  <a:lnTo>
                    <a:pt x="681833" y="1287423"/>
                  </a:lnTo>
                  <a:lnTo>
                    <a:pt x="681435" y="1278281"/>
                  </a:lnTo>
                  <a:lnTo>
                    <a:pt x="681037" y="1268344"/>
                  </a:lnTo>
                  <a:lnTo>
                    <a:pt x="681435" y="1258804"/>
                  </a:lnTo>
                  <a:lnTo>
                    <a:pt x="681833" y="1249265"/>
                  </a:lnTo>
                  <a:lnTo>
                    <a:pt x="682628" y="1238930"/>
                  </a:lnTo>
                  <a:lnTo>
                    <a:pt x="684617" y="1228596"/>
                  </a:lnTo>
                  <a:lnTo>
                    <a:pt x="686607" y="1217466"/>
                  </a:lnTo>
                  <a:lnTo>
                    <a:pt x="688994" y="1205940"/>
                  </a:lnTo>
                  <a:lnTo>
                    <a:pt x="692176" y="1194810"/>
                  </a:lnTo>
                  <a:lnTo>
                    <a:pt x="696155" y="1182488"/>
                  </a:lnTo>
                  <a:lnTo>
                    <a:pt x="700929" y="1169769"/>
                  </a:lnTo>
                  <a:lnTo>
                    <a:pt x="706499" y="1156255"/>
                  </a:lnTo>
                  <a:lnTo>
                    <a:pt x="712466" y="1142741"/>
                  </a:lnTo>
                  <a:lnTo>
                    <a:pt x="716445" y="1134791"/>
                  </a:lnTo>
                  <a:lnTo>
                    <a:pt x="720821" y="1127636"/>
                  </a:lnTo>
                  <a:lnTo>
                    <a:pt x="725595" y="1120482"/>
                  </a:lnTo>
                  <a:lnTo>
                    <a:pt x="729971" y="1114122"/>
                  </a:lnTo>
                  <a:lnTo>
                    <a:pt x="726391" y="1114520"/>
                  </a:lnTo>
                  <a:lnTo>
                    <a:pt x="729971" y="1111737"/>
                  </a:lnTo>
                  <a:lnTo>
                    <a:pt x="733950" y="1108955"/>
                  </a:lnTo>
                  <a:lnTo>
                    <a:pt x="739122" y="1102993"/>
                  </a:lnTo>
                  <a:lnTo>
                    <a:pt x="744294" y="1097826"/>
                  </a:lnTo>
                  <a:lnTo>
                    <a:pt x="749863" y="1093056"/>
                  </a:lnTo>
                  <a:lnTo>
                    <a:pt x="755433" y="1088286"/>
                  </a:lnTo>
                  <a:lnTo>
                    <a:pt x="761401" y="1083914"/>
                  </a:lnTo>
                  <a:lnTo>
                    <a:pt x="766970" y="1080337"/>
                  </a:lnTo>
                  <a:lnTo>
                    <a:pt x="772938" y="1076362"/>
                  </a:lnTo>
                  <a:lnTo>
                    <a:pt x="778508" y="1073579"/>
                  </a:lnTo>
                  <a:lnTo>
                    <a:pt x="784475" y="1070400"/>
                  </a:lnTo>
                  <a:lnTo>
                    <a:pt x="790443" y="1067617"/>
                  </a:lnTo>
                  <a:lnTo>
                    <a:pt x="802378" y="1063245"/>
                  </a:lnTo>
                  <a:lnTo>
                    <a:pt x="813916" y="1059668"/>
                  </a:lnTo>
                  <a:lnTo>
                    <a:pt x="824658" y="1056885"/>
                  </a:lnTo>
                  <a:lnTo>
                    <a:pt x="835399" y="1054898"/>
                  </a:lnTo>
                  <a:lnTo>
                    <a:pt x="844947" y="1053705"/>
                  </a:lnTo>
                  <a:lnTo>
                    <a:pt x="853700" y="1052911"/>
                  </a:lnTo>
                  <a:lnTo>
                    <a:pt x="861259" y="1052513"/>
                  </a:lnTo>
                  <a:close/>
                  <a:moveTo>
                    <a:pt x="1326357" y="1047750"/>
                  </a:moveTo>
                  <a:lnTo>
                    <a:pt x="1337469" y="1047750"/>
                  </a:lnTo>
                  <a:lnTo>
                    <a:pt x="1348582" y="1048148"/>
                  </a:lnTo>
                  <a:lnTo>
                    <a:pt x="1358901" y="1048942"/>
                  </a:lnTo>
                  <a:lnTo>
                    <a:pt x="1368822" y="1050532"/>
                  </a:lnTo>
                  <a:lnTo>
                    <a:pt x="1378347" y="1052520"/>
                  </a:lnTo>
                  <a:lnTo>
                    <a:pt x="1387476" y="1054904"/>
                  </a:lnTo>
                  <a:lnTo>
                    <a:pt x="1396604" y="1057289"/>
                  </a:lnTo>
                  <a:lnTo>
                    <a:pt x="1404541" y="1060469"/>
                  </a:lnTo>
                  <a:lnTo>
                    <a:pt x="1412479" y="1063251"/>
                  </a:lnTo>
                  <a:lnTo>
                    <a:pt x="1419623" y="1066828"/>
                  </a:lnTo>
                  <a:lnTo>
                    <a:pt x="1426766" y="1070008"/>
                  </a:lnTo>
                  <a:lnTo>
                    <a:pt x="1433116" y="1073983"/>
                  </a:lnTo>
                  <a:lnTo>
                    <a:pt x="1444626" y="1081137"/>
                  </a:lnTo>
                  <a:lnTo>
                    <a:pt x="1454151" y="1087894"/>
                  </a:lnTo>
                  <a:lnTo>
                    <a:pt x="1461691" y="1093856"/>
                  </a:lnTo>
                  <a:lnTo>
                    <a:pt x="1466851" y="1098228"/>
                  </a:lnTo>
                  <a:lnTo>
                    <a:pt x="1471613" y="1102600"/>
                  </a:lnTo>
                  <a:lnTo>
                    <a:pt x="1465660" y="1153079"/>
                  </a:lnTo>
                  <a:lnTo>
                    <a:pt x="1458913" y="1157848"/>
                  </a:lnTo>
                  <a:lnTo>
                    <a:pt x="1447404" y="1166195"/>
                  </a:lnTo>
                  <a:lnTo>
                    <a:pt x="1441848" y="1170170"/>
                  </a:lnTo>
                  <a:lnTo>
                    <a:pt x="1437482" y="1172555"/>
                  </a:lnTo>
                  <a:lnTo>
                    <a:pt x="1434704" y="1174542"/>
                  </a:lnTo>
                  <a:lnTo>
                    <a:pt x="1432323" y="1175734"/>
                  </a:lnTo>
                  <a:lnTo>
                    <a:pt x="1427560" y="1179311"/>
                  </a:lnTo>
                  <a:lnTo>
                    <a:pt x="1424385" y="1184081"/>
                  </a:lnTo>
                  <a:lnTo>
                    <a:pt x="1421210" y="1188851"/>
                  </a:lnTo>
                  <a:lnTo>
                    <a:pt x="1419226" y="1194018"/>
                  </a:lnTo>
                  <a:lnTo>
                    <a:pt x="1418035" y="1199582"/>
                  </a:lnTo>
                  <a:lnTo>
                    <a:pt x="1418035" y="1205544"/>
                  </a:lnTo>
                  <a:lnTo>
                    <a:pt x="1418432" y="1208724"/>
                  </a:lnTo>
                  <a:lnTo>
                    <a:pt x="1418829" y="1211506"/>
                  </a:lnTo>
                  <a:lnTo>
                    <a:pt x="1419623" y="1216673"/>
                  </a:lnTo>
                  <a:lnTo>
                    <a:pt x="1422401" y="1229392"/>
                  </a:lnTo>
                  <a:lnTo>
                    <a:pt x="1425576" y="1248073"/>
                  </a:lnTo>
                  <a:lnTo>
                    <a:pt x="1427163" y="1259202"/>
                  </a:lnTo>
                  <a:lnTo>
                    <a:pt x="1429148" y="1271524"/>
                  </a:lnTo>
                  <a:lnTo>
                    <a:pt x="1427560" y="1279076"/>
                  </a:lnTo>
                  <a:lnTo>
                    <a:pt x="1425973" y="1282255"/>
                  </a:lnTo>
                  <a:lnTo>
                    <a:pt x="1423988" y="1285832"/>
                  </a:lnTo>
                  <a:lnTo>
                    <a:pt x="1422401" y="1289807"/>
                  </a:lnTo>
                  <a:lnTo>
                    <a:pt x="1420416" y="1293782"/>
                  </a:lnTo>
                  <a:lnTo>
                    <a:pt x="1418035" y="1303718"/>
                  </a:lnTo>
                  <a:lnTo>
                    <a:pt x="1416051" y="1314450"/>
                  </a:lnTo>
                  <a:lnTo>
                    <a:pt x="1312863" y="1314450"/>
                  </a:lnTo>
                  <a:lnTo>
                    <a:pt x="1310879" y="1304911"/>
                  </a:lnTo>
                  <a:lnTo>
                    <a:pt x="1308894" y="1294974"/>
                  </a:lnTo>
                  <a:lnTo>
                    <a:pt x="1305719" y="1285038"/>
                  </a:lnTo>
                  <a:lnTo>
                    <a:pt x="1302544" y="1274306"/>
                  </a:lnTo>
                  <a:lnTo>
                    <a:pt x="1298972" y="1263972"/>
                  </a:lnTo>
                  <a:lnTo>
                    <a:pt x="1295004" y="1252843"/>
                  </a:lnTo>
                  <a:lnTo>
                    <a:pt x="1290241" y="1240919"/>
                  </a:lnTo>
                  <a:lnTo>
                    <a:pt x="1285082" y="1229392"/>
                  </a:lnTo>
                  <a:lnTo>
                    <a:pt x="1280319" y="1219456"/>
                  </a:lnTo>
                  <a:lnTo>
                    <a:pt x="1275160" y="1210711"/>
                  </a:lnTo>
                  <a:lnTo>
                    <a:pt x="1270000" y="1202365"/>
                  </a:lnTo>
                  <a:lnTo>
                    <a:pt x="1264047" y="1194813"/>
                  </a:lnTo>
                  <a:lnTo>
                    <a:pt x="1258094" y="1188056"/>
                  </a:lnTo>
                  <a:lnTo>
                    <a:pt x="1251744" y="1181696"/>
                  </a:lnTo>
                  <a:lnTo>
                    <a:pt x="1244997" y="1175734"/>
                  </a:lnTo>
                  <a:lnTo>
                    <a:pt x="1238250" y="1170567"/>
                  </a:lnTo>
                  <a:lnTo>
                    <a:pt x="1231503" y="1165400"/>
                  </a:lnTo>
                  <a:lnTo>
                    <a:pt x="1224757" y="1161823"/>
                  </a:lnTo>
                  <a:lnTo>
                    <a:pt x="1217613" y="1157848"/>
                  </a:lnTo>
                  <a:lnTo>
                    <a:pt x="1210469" y="1154669"/>
                  </a:lnTo>
                  <a:lnTo>
                    <a:pt x="1202928" y="1151886"/>
                  </a:lnTo>
                  <a:lnTo>
                    <a:pt x="1195785" y="1149501"/>
                  </a:lnTo>
                  <a:lnTo>
                    <a:pt x="1188641" y="1147912"/>
                  </a:lnTo>
                  <a:lnTo>
                    <a:pt x="1181497" y="1145924"/>
                  </a:lnTo>
                  <a:lnTo>
                    <a:pt x="1179116" y="1131218"/>
                  </a:lnTo>
                  <a:lnTo>
                    <a:pt x="1176735" y="1120486"/>
                  </a:lnTo>
                  <a:lnTo>
                    <a:pt x="1174750" y="1110152"/>
                  </a:lnTo>
                  <a:lnTo>
                    <a:pt x="1180703" y="1106973"/>
                  </a:lnTo>
                  <a:lnTo>
                    <a:pt x="1187053" y="1102998"/>
                  </a:lnTo>
                  <a:lnTo>
                    <a:pt x="1193800" y="1098228"/>
                  </a:lnTo>
                  <a:lnTo>
                    <a:pt x="1200150" y="1093856"/>
                  </a:lnTo>
                  <a:lnTo>
                    <a:pt x="1212453" y="1084317"/>
                  </a:lnTo>
                  <a:lnTo>
                    <a:pt x="1217613" y="1080342"/>
                  </a:lnTo>
                  <a:lnTo>
                    <a:pt x="1223169" y="1077163"/>
                  </a:lnTo>
                  <a:lnTo>
                    <a:pt x="1237060" y="1070406"/>
                  </a:lnTo>
                  <a:lnTo>
                    <a:pt x="1250950" y="1064444"/>
                  </a:lnTo>
                  <a:lnTo>
                    <a:pt x="1264444" y="1059674"/>
                  </a:lnTo>
                  <a:lnTo>
                    <a:pt x="1277541" y="1055699"/>
                  </a:lnTo>
                  <a:lnTo>
                    <a:pt x="1290241" y="1052520"/>
                  </a:lnTo>
                  <a:lnTo>
                    <a:pt x="1302941" y="1050135"/>
                  </a:lnTo>
                  <a:lnTo>
                    <a:pt x="1314847" y="1048545"/>
                  </a:lnTo>
                  <a:lnTo>
                    <a:pt x="1326357" y="1047750"/>
                  </a:lnTo>
                  <a:close/>
                  <a:moveTo>
                    <a:pt x="525022" y="1035050"/>
                  </a:moveTo>
                  <a:lnTo>
                    <a:pt x="554037" y="1036676"/>
                  </a:lnTo>
                  <a:lnTo>
                    <a:pt x="512762" y="1068388"/>
                  </a:lnTo>
                  <a:lnTo>
                    <a:pt x="525022" y="1035050"/>
                  </a:lnTo>
                  <a:close/>
                  <a:moveTo>
                    <a:pt x="174832" y="915044"/>
                  </a:moveTo>
                  <a:lnTo>
                    <a:pt x="50860" y="916631"/>
                  </a:lnTo>
                  <a:lnTo>
                    <a:pt x="57218" y="934484"/>
                  </a:lnTo>
                  <a:lnTo>
                    <a:pt x="174832" y="915044"/>
                  </a:lnTo>
                  <a:close/>
                  <a:moveTo>
                    <a:pt x="403703" y="711119"/>
                  </a:moveTo>
                  <a:lnTo>
                    <a:pt x="403703" y="723418"/>
                  </a:lnTo>
                  <a:lnTo>
                    <a:pt x="512179" y="715086"/>
                  </a:lnTo>
                  <a:lnTo>
                    <a:pt x="403703" y="711119"/>
                  </a:lnTo>
                  <a:close/>
                  <a:moveTo>
                    <a:pt x="773852" y="677863"/>
                  </a:moveTo>
                  <a:lnTo>
                    <a:pt x="777038" y="678259"/>
                  </a:lnTo>
                  <a:lnTo>
                    <a:pt x="778632" y="678259"/>
                  </a:lnTo>
                  <a:lnTo>
                    <a:pt x="779428" y="679050"/>
                  </a:lnTo>
                  <a:lnTo>
                    <a:pt x="780225" y="679446"/>
                  </a:lnTo>
                  <a:lnTo>
                    <a:pt x="780623" y="680632"/>
                  </a:lnTo>
                  <a:lnTo>
                    <a:pt x="780623" y="681423"/>
                  </a:lnTo>
                  <a:lnTo>
                    <a:pt x="780225" y="682215"/>
                  </a:lnTo>
                  <a:lnTo>
                    <a:pt x="779428" y="684588"/>
                  </a:lnTo>
                  <a:lnTo>
                    <a:pt x="777038" y="687357"/>
                  </a:lnTo>
                  <a:lnTo>
                    <a:pt x="774648" y="689731"/>
                  </a:lnTo>
                  <a:lnTo>
                    <a:pt x="771860" y="692500"/>
                  </a:lnTo>
                  <a:lnTo>
                    <a:pt x="767877" y="695665"/>
                  </a:lnTo>
                  <a:lnTo>
                    <a:pt x="763894" y="698038"/>
                  </a:lnTo>
                  <a:lnTo>
                    <a:pt x="760309" y="700808"/>
                  </a:lnTo>
                  <a:lnTo>
                    <a:pt x="755927" y="702785"/>
                  </a:lnTo>
                  <a:lnTo>
                    <a:pt x="752342" y="704368"/>
                  </a:lnTo>
                  <a:lnTo>
                    <a:pt x="748758" y="705555"/>
                  </a:lnTo>
                  <a:lnTo>
                    <a:pt x="745969" y="705950"/>
                  </a:lnTo>
                  <a:lnTo>
                    <a:pt x="742783" y="706346"/>
                  </a:lnTo>
                  <a:lnTo>
                    <a:pt x="740791" y="706741"/>
                  </a:lnTo>
                  <a:lnTo>
                    <a:pt x="738800" y="707928"/>
                  </a:lnTo>
                  <a:lnTo>
                    <a:pt x="737605" y="708719"/>
                  </a:lnTo>
                  <a:lnTo>
                    <a:pt x="736011" y="709906"/>
                  </a:lnTo>
                  <a:lnTo>
                    <a:pt x="735215" y="711093"/>
                  </a:lnTo>
                  <a:lnTo>
                    <a:pt x="734816" y="712280"/>
                  </a:lnTo>
                  <a:lnTo>
                    <a:pt x="734816" y="713467"/>
                  </a:lnTo>
                  <a:lnTo>
                    <a:pt x="735215" y="715049"/>
                  </a:lnTo>
                  <a:lnTo>
                    <a:pt x="736011" y="716236"/>
                  </a:lnTo>
                  <a:lnTo>
                    <a:pt x="738003" y="717027"/>
                  </a:lnTo>
                  <a:lnTo>
                    <a:pt x="739596" y="717818"/>
                  </a:lnTo>
                  <a:lnTo>
                    <a:pt x="741986" y="718609"/>
                  </a:lnTo>
                  <a:lnTo>
                    <a:pt x="745173" y="719005"/>
                  </a:lnTo>
                  <a:lnTo>
                    <a:pt x="748359" y="719400"/>
                  </a:lnTo>
                  <a:lnTo>
                    <a:pt x="752342" y="719005"/>
                  </a:lnTo>
                  <a:lnTo>
                    <a:pt x="760707" y="719005"/>
                  </a:lnTo>
                  <a:lnTo>
                    <a:pt x="763894" y="719400"/>
                  </a:lnTo>
                  <a:lnTo>
                    <a:pt x="767877" y="719796"/>
                  </a:lnTo>
                  <a:lnTo>
                    <a:pt x="770665" y="720983"/>
                  </a:lnTo>
                  <a:lnTo>
                    <a:pt x="773852" y="722169"/>
                  </a:lnTo>
                  <a:lnTo>
                    <a:pt x="776640" y="723356"/>
                  </a:lnTo>
                  <a:lnTo>
                    <a:pt x="779428" y="724939"/>
                  </a:lnTo>
                  <a:lnTo>
                    <a:pt x="781420" y="726917"/>
                  </a:lnTo>
                  <a:lnTo>
                    <a:pt x="783411" y="729686"/>
                  </a:lnTo>
                  <a:lnTo>
                    <a:pt x="785403" y="732455"/>
                  </a:lnTo>
                  <a:lnTo>
                    <a:pt x="786598" y="736015"/>
                  </a:lnTo>
                  <a:lnTo>
                    <a:pt x="787793" y="739180"/>
                  </a:lnTo>
                  <a:lnTo>
                    <a:pt x="788191" y="743531"/>
                  </a:lnTo>
                  <a:lnTo>
                    <a:pt x="788988" y="747883"/>
                  </a:lnTo>
                  <a:lnTo>
                    <a:pt x="788988" y="752630"/>
                  </a:lnTo>
                  <a:lnTo>
                    <a:pt x="788590" y="756982"/>
                  </a:lnTo>
                  <a:lnTo>
                    <a:pt x="787793" y="760542"/>
                  </a:lnTo>
                  <a:lnTo>
                    <a:pt x="786200" y="764102"/>
                  </a:lnTo>
                  <a:lnTo>
                    <a:pt x="783810" y="767267"/>
                  </a:lnTo>
                  <a:lnTo>
                    <a:pt x="781420" y="770827"/>
                  </a:lnTo>
                  <a:lnTo>
                    <a:pt x="778632" y="773596"/>
                  </a:lnTo>
                  <a:lnTo>
                    <a:pt x="775445" y="776761"/>
                  </a:lnTo>
                  <a:lnTo>
                    <a:pt x="771860" y="779135"/>
                  </a:lnTo>
                  <a:lnTo>
                    <a:pt x="767479" y="781113"/>
                  </a:lnTo>
                  <a:lnTo>
                    <a:pt x="763097" y="783486"/>
                  </a:lnTo>
                  <a:lnTo>
                    <a:pt x="753936" y="787442"/>
                  </a:lnTo>
                  <a:lnTo>
                    <a:pt x="744376" y="790607"/>
                  </a:lnTo>
                  <a:lnTo>
                    <a:pt x="734020" y="792980"/>
                  </a:lnTo>
                  <a:lnTo>
                    <a:pt x="724062" y="795354"/>
                  </a:lnTo>
                  <a:lnTo>
                    <a:pt x="714104" y="796936"/>
                  </a:lnTo>
                  <a:lnTo>
                    <a:pt x="704942" y="798123"/>
                  </a:lnTo>
                  <a:lnTo>
                    <a:pt x="696179" y="798914"/>
                  </a:lnTo>
                  <a:lnTo>
                    <a:pt x="684230" y="799705"/>
                  </a:lnTo>
                  <a:lnTo>
                    <a:pt x="679450" y="800101"/>
                  </a:lnTo>
                  <a:lnTo>
                    <a:pt x="682636" y="698830"/>
                  </a:lnTo>
                  <a:lnTo>
                    <a:pt x="683433" y="697247"/>
                  </a:lnTo>
                  <a:lnTo>
                    <a:pt x="683831" y="695665"/>
                  </a:lnTo>
                  <a:lnTo>
                    <a:pt x="684628" y="694478"/>
                  </a:lnTo>
                  <a:lnTo>
                    <a:pt x="685425" y="692896"/>
                  </a:lnTo>
                  <a:lnTo>
                    <a:pt x="688213" y="690522"/>
                  </a:lnTo>
                  <a:lnTo>
                    <a:pt x="692196" y="688940"/>
                  </a:lnTo>
                  <a:lnTo>
                    <a:pt x="696976" y="687357"/>
                  </a:lnTo>
                  <a:lnTo>
                    <a:pt x="701756" y="685775"/>
                  </a:lnTo>
                  <a:lnTo>
                    <a:pt x="707731" y="684588"/>
                  </a:lnTo>
                  <a:lnTo>
                    <a:pt x="714104" y="683797"/>
                  </a:lnTo>
                  <a:lnTo>
                    <a:pt x="727647" y="682610"/>
                  </a:lnTo>
                  <a:lnTo>
                    <a:pt x="741588" y="681819"/>
                  </a:lnTo>
                  <a:lnTo>
                    <a:pt x="755529" y="680632"/>
                  </a:lnTo>
                  <a:lnTo>
                    <a:pt x="762300" y="679446"/>
                  </a:lnTo>
                  <a:lnTo>
                    <a:pt x="768275" y="678654"/>
                  </a:lnTo>
                  <a:lnTo>
                    <a:pt x="773852" y="677863"/>
                  </a:lnTo>
                  <a:close/>
                  <a:moveTo>
                    <a:pt x="425557" y="466725"/>
                  </a:moveTo>
                  <a:lnTo>
                    <a:pt x="429928" y="467122"/>
                  </a:lnTo>
                  <a:lnTo>
                    <a:pt x="434299" y="467519"/>
                  </a:lnTo>
                  <a:lnTo>
                    <a:pt x="438272" y="467915"/>
                  </a:lnTo>
                  <a:lnTo>
                    <a:pt x="442643" y="468709"/>
                  </a:lnTo>
                  <a:lnTo>
                    <a:pt x="446219" y="470296"/>
                  </a:lnTo>
                  <a:lnTo>
                    <a:pt x="453769" y="473073"/>
                  </a:lnTo>
                  <a:lnTo>
                    <a:pt x="461716" y="477040"/>
                  </a:lnTo>
                  <a:lnTo>
                    <a:pt x="468471" y="481801"/>
                  </a:lnTo>
                  <a:lnTo>
                    <a:pt x="475225" y="487356"/>
                  </a:lnTo>
                  <a:lnTo>
                    <a:pt x="481980" y="493307"/>
                  </a:lnTo>
                  <a:lnTo>
                    <a:pt x="487543" y="500052"/>
                  </a:lnTo>
                  <a:lnTo>
                    <a:pt x="493503" y="507590"/>
                  </a:lnTo>
                  <a:lnTo>
                    <a:pt x="499066" y="515524"/>
                  </a:lnTo>
                  <a:lnTo>
                    <a:pt x="504629" y="524253"/>
                  </a:lnTo>
                  <a:lnTo>
                    <a:pt x="509795" y="532981"/>
                  </a:lnTo>
                  <a:lnTo>
                    <a:pt x="514165" y="542106"/>
                  </a:lnTo>
                  <a:lnTo>
                    <a:pt x="518933" y="552025"/>
                  </a:lnTo>
                  <a:lnTo>
                    <a:pt x="523304" y="561943"/>
                  </a:lnTo>
                  <a:lnTo>
                    <a:pt x="526880" y="572259"/>
                  </a:lnTo>
                  <a:lnTo>
                    <a:pt x="530854" y="582177"/>
                  </a:lnTo>
                  <a:lnTo>
                    <a:pt x="534033" y="592889"/>
                  </a:lnTo>
                  <a:lnTo>
                    <a:pt x="540390" y="613520"/>
                  </a:lnTo>
                  <a:lnTo>
                    <a:pt x="545953" y="634150"/>
                  </a:lnTo>
                  <a:lnTo>
                    <a:pt x="550721" y="653988"/>
                  </a:lnTo>
                  <a:lnTo>
                    <a:pt x="554297" y="673031"/>
                  </a:lnTo>
                  <a:lnTo>
                    <a:pt x="557873" y="690091"/>
                  </a:lnTo>
                  <a:lnTo>
                    <a:pt x="559860" y="705167"/>
                  </a:lnTo>
                  <a:lnTo>
                    <a:pt x="592045" y="701597"/>
                  </a:lnTo>
                  <a:lnTo>
                    <a:pt x="621449" y="697629"/>
                  </a:lnTo>
                  <a:lnTo>
                    <a:pt x="647673" y="694455"/>
                  </a:lnTo>
                  <a:lnTo>
                    <a:pt x="669925" y="690488"/>
                  </a:lnTo>
                  <a:lnTo>
                    <a:pt x="669527" y="696042"/>
                  </a:lnTo>
                  <a:lnTo>
                    <a:pt x="669130" y="702390"/>
                  </a:lnTo>
                  <a:lnTo>
                    <a:pt x="668733" y="716276"/>
                  </a:lnTo>
                  <a:lnTo>
                    <a:pt x="668733" y="750396"/>
                  </a:lnTo>
                  <a:lnTo>
                    <a:pt x="669130" y="768646"/>
                  </a:lnTo>
                  <a:lnTo>
                    <a:pt x="668733" y="786103"/>
                  </a:lnTo>
                  <a:lnTo>
                    <a:pt x="667938" y="803559"/>
                  </a:lnTo>
                  <a:lnTo>
                    <a:pt x="667143" y="811494"/>
                  </a:lnTo>
                  <a:lnTo>
                    <a:pt x="666349" y="819032"/>
                  </a:lnTo>
                  <a:lnTo>
                    <a:pt x="645289" y="825380"/>
                  </a:lnTo>
                  <a:lnTo>
                    <a:pt x="620654" y="831331"/>
                  </a:lnTo>
                  <a:lnTo>
                    <a:pt x="593237" y="837679"/>
                  </a:lnTo>
                  <a:lnTo>
                    <a:pt x="563436" y="844027"/>
                  </a:lnTo>
                  <a:lnTo>
                    <a:pt x="561052" y="872593"/>
                  </a:lnTo>
                  <a:lnTo>
                    <a:pt x="558668" y="896000"/>
                  </a:lnTo>
                  <a:lnTo>
                    <a:pt x="557873" y="905125"/>
                  </a:lnTo>
                  <a:lnTo>
                    <a:pt x="557079" y="916631"/>
                  </a:lnTo>
                  <a:lnTo>
                    <a:pt x="556681" y="928930"/>
                  </a:lnTo>
                  <a:lnTo>
                    <a:pt x="556284" y="942022"/>
                  </a:lnTo>
                  <a:lnTo>
                    <a:pt x="556284" y="955908"/>
                  </a:lnTo>
                  <a:lnTo>
                    <a:pt x="556284" y="970588"/>
                  </a:lnTo>
                  <a:lnTo>
                    <a:pt x="557079" y="984474"/>
                  </a:lnTo>
                  <a:lnTo>
                    <a:pt x="558271" y="997566"/>
                  </a:lnTo>
                  <a:lnTo>
                    <a:pt x="558668" y="1004311"/>
                  </a:lnTo>
                  <a:lnTo>
                    <a:pt x="558668" y="1009469"/>
                  </a:lnTo>
                  <a:lnTo>
                    <a:pt x="558271" y="1014626"/>
                  </a:lnTo>
                  <a:lnTo>
                    <a:pt x="557079" y="1018991"/>
                  </a:lnTo>
                  <a:lnTo>
                    <a:pt x="555489" y="1022164"/>
                  </a:lnTo>
                  <a:lnTo>
                    <a:pt x="553900" y="1024942"/>
                  </a:lnTo>
                  <a:lnTo>
                    <a:pt x="552310" y="1026925"/>
                  </a:lnTo>
                  <a:lnTo>
                    <a:pt x="549926" y="1028512"/>
                  </a:lnTo>
                  <a:lnTo>
                    <a:pt x="547145" y="1029306"/>
                  </a:lnTo>
                  <a:lnTo>
                    <a:pt x="544761" y="1030099"/>
                  </a:lnTo>
                  <a:lnTo>
                    <a:pt x="541582" y="1030496"/>
                  </a:lnTo>
                  <a:lnTo>
                    <a:pt x="538801" y="1030496"/>
                  </a:lnTo>
                  <a:lnTo>
                    <a:pt x="532046" y="1030099"/>
                  </a:lnTo>
                  <a:lnTo>
                    <a:pt x="525688" y="1028909"/>
                  </a:lnTo>
                  <a:lnTo>
                    <a:pt x="524894" y="1028512"/>
                  </a:lnTo>
                  <a:lnTo>
                    <a:pt x="524099" y="1027719"/>
                  </a:lnTo>
                  <a:lnTo>
                    <a:pt x="522510" y="1023751"/>
                  </a:lnTo>
                  <a:lnTo>
                    <a:pt x="520920" y="1018594"/>
                  </a:lnTo>
                  <a:lnTo>
                    <a:pt x="520125" y="1011452"/>
                  </a:lnTo>
                  <a:lnTo>
                    <a:pt x="519331" y="1002327"/>
                  </a:lnTo>
                  <a:lnTo>
                    <a:pt x="518536" y="992409"/>
                  </a:lnTo>
                  <a:lnTo>
                    <a:pt x="517741" y="968207"/>
                  </a:lnTo>
                  <a:lnTo>
                    <a:pt x="517344" y="941229"/>
                  </a:lnTo>
                  <a:lnTo>
                    <a:pt x="516947" y="911870"/>
                  </a:lnTo>
                  <a:lnTo>
                    <a:pt x="516549" y="853152"/>
                  </a:lnTo>
                  <a:lnTo>
                    <a:pt x="513768" y="853549"/>
                  </a:lnTo>
                  <a:lnTo>
                    <a:pt x="513768" y="976142"/>
                  </a:lnTo>
                  <a:lnTo>
                    <a:pt x="508602" y="1036050"/>
                  </a:lnTo>
                  <a:lnTo>
                    <a:pt x="504232" y="1082469"/>
                  </a:lnTo>
                  <a:lnTo>
                    <a:pt x="500258" y="1124127"/>
                  </a:lnTo>
                  <a:lnTo>
                    <a:pt x="499861" y="1128095"/>
                  </a:lnTo>
                  <a:lnTo>
                    <a:pt x="497874" y="1134443"/>
                  </a:lnTo>
                  <a:lnTo>
                    <a:pt x="495490" y="1141187"/>
                  </a:lnTo>
                  <a:lnTo>
                    <a:pt x="492311" y="1147535"/>
                  </a:lnTo>
                  <a:lnTo>
                    <a:pt x="489530" y="1153883"/>
                  </a:lnTo>
                  <a:lnTo>
                    <a:pt x="485954" y="1160231"/>
                  </a:lnTo>
                  <a:lnTo>
                    <a:pt x="482378" y="1166579"/>
                  </a:lnTo>
                  <a:lnTo>
                    <a:pt x="474828" y="1178481"/>
                  </a:lnTo>
                  <a:lnTo>
                    <a:pt x="438670" y="1654175"/>
                  </a:lnTo>
                  <a:lnTo>
                    <a:pt x="342512" y="1654175"/>
                  </a:lnTo>
                  <a:lnTo>
                    <a:pt x="294433" y="1276080"/>
                  </a:lnTo>
                  <a:lnTo>
                    <a:pt x="288473" y="1276873"/>
                  </a:lnTo>
                  <a:lnTo>
                    <a:pt x="282115" y="1277270"/>
                  </a:lnTo>
                  <a:lnTo>
                    <a:pt x="281718" y="1276873"/>
                  </a:lnTo>
                  <a:lnTo>
                    <a:pt x="281321" y="1276873"/>
                  </a:lnTo>
                  <a:lnTo>
                    <a:pt x="282115" y="1275683"/>
                  </a:lnTo>
                  <a:lnTo>
                    <a:pt x="282115" y="1275286"/>
                  </a:lnTo>
                  <a:lnTo>
                    <a:pt x="281321" y="1275286"/>
                  </a:lnTo>
                  <a:lnTo>
                    <a:pt x="281321" y="1276873"/>
                  </a:lnTo>
                  <a:lnTo>
                    <a:pt x="282910" y="1650208"/>
                  </a:lnTo>
                  <a:lnTo>
                    <a:pt x="170859" y="1653778"/>
                  </a:lnTo>
                  <a:lnTo>
                    <a:pt x="119998" y="1254655"/>
                  </a:lnTo>
                  <a:lnTo>
                    <a:pt x="116422" y="1253069"/>
                  </a:lnTo>
                  <a:lnTo>
                    <a:pt x="112846" y="1251482"/>
                  </a:lnTo>
                  <a:lnTo>
                    <a:pt x="109667" y="1249498"/>
                  </a:lnTo>
                  <a:lnTo>
                    <a:pt x="106489" y="1246721"/>
                  </a:lnTo>
                  <a:lnTo>
                    <a:pt x="103707" y="1243943"/>
                  </a:lnTo>
                  <a:lnTo>
                    <a:pt x="100528" y="1240373"/>
                  </a:lnTo>
                  <a:lnTo>
                    <a:pt x="98144" y="1236802"/>
                  </a:lnTo>
                  <a:lnTo>
                    <a:pt x="96158" y="1232438"/>
                  </a:lnTo>
                  <a:lnTo>
                    <a:pt x="91389" y="1223710"/>
                  </a:lnTo>
                  <a:lnTo>
                    <a:pt x="87416" y="1214188"/>
                  </a:lnTo>
                  <a:lnTo>
                    <a:pt x="84237" y="1203872"/>
                  </a:lnTo>
                  <a:lnTo>
                    <a:pt x="81853" y="1193557"/>
                  </a:lnTo>
                  <a:lnTo>
                    <a:pt x="79072" y="1182845"/>
                  </a:lnTo>
                  <a:lnTo>
                    <a:pt x="77085" y="1172133"/>
                  </a:lnTo>
                  <a:lnTo>
                    <a:pt x="73906" y="1153486"/>
                  </a:lnTo>
                  <a:lnTo>
                    <a:pt x="71522" y="1137616"/>
                  </a:lnTo>
                  <a:lnTo>
                    <a:pt x="70330" y="1132062"/>
                  </a:lnTo>
                  <a:lnTo>
                    <a:pt x="69535" y="1128491"/>
                  </a:lnTo>
                  <a:lnTo>
                    <a:pt x="69138" y="1124127"/>
                  </a:lnTo>
                  <a:lnTo>
                    <a:pt x="63178" y="1061839"/>
                  </a:lnTo>
                  <a:lnTo>
                    <a:pt x="56820" y="994392"/>
                  </a:lnTo>
                  <a:lnTo>
                    <a:pt x="50065" y="909490"/>
                  </a:lnTo>
                  <a:lnTo>
                    <a:pt x="42119" y="909490"/>
                  </a:lnTo>
                  <a:lnTo>
                    <a:pt x="35364" y="908299"/>
                  </a:lnTo>
                  <a:lnTo>
                    <a:pt x="29403" y="907506"/>
                  </a:lnTo>
                  <a:lnTo>
                    <a:pt x="24238" y="906316"/>
                  </a:lnTo>
                  <a:lnTo>
                    <a:pt x="20662" y="905125"/>
                  </a:lnTo>
                  <a:lnTo>
                    <a:pt x="17880" y="903935"/>
                  </a:lnTo>
                  <a:lnTo>
                    <a:pt x="17086" y="902745"/>
                  </a:lnTo>
                  <a:lnTo>
                    <a:pt x="16688" y="901555"/>
                  </a:lnTo>
                  <a:lnTo>
                    <a:pt x="16291" y="900761"/>
                  </a:lnTo>
                  <a:lnTo>
                    <a:pt x="16291" y="899571"/>
                  </a:lnTo>
                  <a:lnTo>
                    <a:pt x="14702" y="894413"/>
                  </a:lnTo>
                  <a:lnTo>
                    <a:pt x="12318" y="887669"/>
                  </a:lnTo>
                  <a:lnTo>
                    <a:pt x="10331" y="879734"/>
                  </a:lnTo>
                  <a:lnTo>
                    <a:pt x="8344" y="870212"/>
                  </a:lnTo>
                  <a:lnTo>
                    <a:pt x="6755" y="859103"/>
                  </a:lnTo>
                  <a:lnTo>
                    <a:pt x="4768" y="847201"/>
                  </a:lnTo>
                  <a:lnTo>
                    <a:pt x="3179" y="834109"/>
                  </a:lnTo>
                  <a:lnTo>
                    <a:pt x="1987" y="819826"/>
                  </a:lnTo>
                  <a:lnTo>
                    <a:pt x="795" y="805146"/>
                  </a:lnTo>
                  <a:lnTo>
                    <a:pt x="397" y="789277"/>
                  </a:lnTo>
                  <a:lnTo>
                    <a:pt x="0" y="773010"/>
                  </a:lnTo>
                  <a:lnTo>
                    <a:pt x="0" y="756347"/>
                  </a:lnTo>
                  <a:lnTo>
                    <a:pt x="795" y="738494"/>
                  </a:lnTo>
                  <a:lnTo>
                    <a:pt x="1987" y="721434"/>
                  </a:lnTo>
                  <a:lnTo>
                    <a:pt x="3576" y="703184"/>
                  </a:lnTo>
                  <a:lnTo>
                    <a:pt x="5563" y="684934"/>
                  </a:lnTo>
                  <a:lnTo>
                    <a:pt x="9139" y="667477"/>
                  </a:lnTo>
                  <a:lnTo>
                    <a:pt x="12715" y="649227"/>
                  </a:lnTo>
                  <a:lnTo>
                    <a:pt x="17483" y="631770"/>
                  </a:lnTo>
                  <a:lnTo>
                    <a:pt x="22649" y="614313"/>
                  </a:lnTo>
                  <a:lnTo>
                    <a:pt x="25430" y="605982"/>
                  </a:lnTo>
                  <a:lnTo>
                    <a:pt x="29006" y="597253"/>
                  </a:lnTo>
                  <a:lnTo>
                    <a:pt x="32185" y="588922"/>
                  </a:lnTo>
                  <a:lnTo>
                    <a:pt x="36158" y="580987"/>
                  </a:lnTo>
                  <a:lnTo>
                    <a:pt x="40132" y="573052"/>
                  </a:lnTo>
                  <a:lnTo>
                    <a:pt x="44503" y="565117"/>
                  </a:lnTo>
                  <a:lnTo>
                    <a:pt x="48873" y="557579"/>
                  </a:lnTo>
                  <a:lnTo>
                    <a:pt x="53244" y="549644"/>
                  </a:lnTo>
                  <a:lnTo>
                    <a:pt x="58410" y="542503"/>
                  </a:lnTo>
                  <a:lnTo>
                    <a:pt x="63973" y="535362"/>
                  </a:lnTo>
                  <a:lnTo>
                    <a:pt x="69535" y="528617"/>
                  </a:lnTo>
                  <a:lnTo>
                    <a:pt x="75496" y="522269"/>
                  </a:lnTo>
                  <a:lnTo>
                    <a:pt x="81456" y="515921"/>
                  </a:lnTo>
                  <a:lnTo>
                    <a:pt x="87416" y="509970"/>
                  </a:lnTo>
                  <a:lnTo>
                    <a:pt x="94171" y="504416"/>
                  </a:lnTo>
                  <a:lnTo>
                    <a:pt x="101720" y="498861"/>
                  </a:lnTo>
                  <a:lnTo>
                    <a:pt x="108873" y="493704"/>
                  </a:lnTo>
                  <a:lnTo>
                    <a:pt x="116422" y="488943"/>
                  </a:lnTo>
                  <a:lnTo>
                    <a:pt x="124369" y="484579"/>
                  </a:lnTo>
                  <a:lnTo>
                    <a:pt x="132713" y="480611"/>
                  </a:lnTo>
                  <a:lnTo>
                    <a:pt x="141455" y="477040"/>
                  </a:lnTo>
                  <a:lnTo>
                    <a:pt x="150594" y="473470"/>
                  </a:lnTo>
                  <a:lnTo>
                    <a:pt x="159733" y="470693"/>
                  </a:lnTo>
                  <a:lnTo>
                    <a:pt x="169667" y="467915"/>
                  </a:lnTo>
                  <a:lnTo>
                    <a:pt x="172845" y="467915"/>
                  </a:lnTo>
                  <a:lnTo>
                    <a:pt x="179998" y="468312"/>
                  </a:lnTo>
                  <a:lnTo>
                    <a:pt x="200262" y="469502"/>
                  </a:lnTo>
                  <a:lnTo>
                    <a:pt x="231652" y="471883"/>
                  </a:lnTo>
                  <a:lnTo>
                    <a:pt x="312711" y="730162"/>
                  </a:lnTo>
                  <a:lnTo>
                    <a:pt x="329400" y="728575"/>
                  </a:lnTo>
                  <a:lnTo>
                    <a:pt x="327413" y="709135"/>
                  </a:lnTo>
                  <a:lnTo>
                    <a:pt x="322247" y="527427"/>
                  </a:lnTo>
                  <a:lnTo>
                    <a:pt x="315492" y="509970"/>
                  </a:lnTo>
                  <a:lnTo>
                    <a:pt x="329002" y="486959"/>
                  </a:lnTo>
                  <a:lnTo>
                    <a:pt x="359598" y="486562"/>
                  </a:lnTo>
                  <a:lnTo>
                    <a:pt x="371916" y="509970"/>
                  </a:lnTo>
                  <a:lnTo>
                    <a:pt x="366353" y="530601"/>
                  </a:lnTo>
                  <a:lnTo>
                    <a:pt x="393372" y="722624"/>
                  </a:lnTo>
                  <a:lnTo>
                    <a:pt x="402114" y="721831"/>
                  </a:lnTo>
                  <a:lnTo>
                    <a:pt x="397346" y="476247"/>
                  </a:lnTo>
                  <a:lnTo>
                    <a:pt x="403703" y="473073"/>
                  </a:lnTo>
                  <a:lnTo>
                    <a:pt x="408869" y="470693"/>
                  </a:lnTo>
                  <a:lnTo>
                    <a:pt x="411253" y="468709"/>
                  </a:lnTo>
                  <a:lnTo>
                    <a:pt x="412047" y="467915"/>
                  </a:lnTo>
                  <a:lnTo>
                    <a:pt x="416816" y="467122"/>
                  </a:lnTo>
                  <a:lnTo>
                    <a:pt x="421584" y="467122"/>
                  </a:lnTo>
                  <a:lnTo>
                    <a:pt x="425557" y="466725"/>
                  </a:lnTo>
                  <a:close/>
                  <a:moveTo>
                    <a:pt x="2003425" y="196850"/>
                  </a:moveTo>
                  <a:lnTo>
                    <a:pt x="2003425" y="720725"/>
                  </a:lnTo>
                  <a:lnTo>
                    <a:pt x="1071562" y="720328"/>
                  </a:lnTo>
                  <a:lnTo>
                    <a:pt x="1251744" y="585391"/>
                  </a:lnTo>
                  <a:lnTo>
                    <a:pt x="1404144" y="665163"/>
                  </a:lnTo>
                  <a:lnTo>
                    <a:pt x="1657350" y="399256"/>
                  </a:lnTo>
                  <a:lnTo>
                    <a:pt x="1796653" y="458788"/>
                  </a:lnTo>
                  <a:lnTo>
                    <a:pt x="2003425" y="196850"/>
                  </a:lnTo>
                  <a:close/>
                  <a:moveTo>
                    <a:pt x="140097" y="182563"/>
                  </a:moveTo>
                  <a:lnTo>
                    <a:pt x="138509" y="201216"/>
                  </a:lnTo>
                  <a:lnTo>
                    <a:pt x="137319" y="215107"/>
                  </a:lnTo>
                  <a:lnTo>
                    <a:pt x="137716" y="215504"/>
                  </a:lnTo>
                  <a:lnTo>
                    <a:pt x="138509" y="201216"/>
                  </a:lnTo>
                  <a:lnTo>
                    <a:pt x="139303" y="194469"/>
                  </a:lnTo>
                  <a:lnTo>
                    <a:pt x="140097" y="188516"/>
                  </a:lnTo>
                  <a:lnTo>
                    <a:pt x="140097" y="182563"/>
                  </a:lnTo>
                  <a:close/>
                  <a:moveTo>
                    <a:pt x="164306" y="111125"/>
                  </a:moveTo>
                  <a:lnTo>
                    <a:pt x="162719" y="111522"/>
                  </a:lnTo>
                  <a:lnTo>
                    <a:pt x="161131" y="111919"/>
                  </a:lnTo>
                  <a:lnTo>
                    <a:pt x="159544" y="112713"/>
                  </a:lnTo>
                  <a:lnTo>
                    <a:pt x="158353" y="113507"/>
                  </a:lnTo>
                  <a:lnTo>
                    <a:pt x="155972" y="117078"/>
                  </a:lnTo>
                  <a:lnTo>
                    <a:pt x="153591" y="120650"/>
                  </a:lnTo>
                  <a:lnTo>
                    <a:pt x="158353" y="115491"/>
                  </a:lnTo>
                  <a:lnTo>
                    <a:pt x="161131" y="113110"/>
                  </a:lnTo>
                  <a:lnTo>
                    <a:pt x="164306" y="111125"/>
                  </a:lnTo>
                  <a:close/>
                  <a:moveTo>
                    <a:pt x="988111" y="91679"/>
                  </a:moveTo>
                  <a:lnTo>
                    <a:pt x="984541" y="92075"/>
                  </a:lnTo>
                  <a:lnTo>
                    <a:pt x="980971" y="93266"/>
                  </a:lnTo>
                  <a:lnTo>
                    <a:pt x="977798" y="94853"/>
                  </a:lnTo>
                  <a:lnTo>
                    <a:pt x="975022" y="97632"/>
                  </a:lnTo>
                  <a:lnTo>
                    <a:pt x="972642" y="100013"/>
                  </a:lnTo>
                  <a:lnTo>
                    <a:pt x="971055" y="103188"/>
                  </a:lnTo>
                  <a:lnTo>
                    <a:pt x="970262" y="106760"/>
                  </a:lnTo>
                  <a:lnTo>
                    <a:pt x="969865" y="110332"/>
                  </a:lnTo>
                  <a:lnTo>
                    <a:pt x="969865" y="578644"/>
                  </a:lnTo>
                  <a:lnTo>
                    <a:pt x="1457734" y="287338"/>
                  </a:lnTo>
                  <a:lnTo>
                    <a:pt x="1494622" y="333375"/>
                  </a:lnTo>
                  <a:lnTo>
                    <a:pt x="969865" y="642938"/>
                  </a:lnTo>
                  <a:lnTo>
                    <a:pt x="969865" y="758032"/>
                  </a:lnTo>
                  <a:lnTo>
                    <a:pt x="970262" y="762001"/>
                  </a:lnTo>
                  <a:lnTo>
                    <a:pt x="971055" y="765176"/>
                  </a:lnTo>
                  <a:lnTo>
                    <a:pt x="972642" y="768747"/>
                  </a:lnTo>
                  <a:lnTo>
                    <a:pt x="975022" y="771129"/>
                  </a:lnTo>
                  <a:lnTo>
                    <a:pt x="977798" y="773510"/>
                  </a:lnTo>
                  <a:lnTo>
                    <a:pt x="980971" y="775494"/>
                  </a:lnTo>
                  <a:lnTo>
                    <a:pt x="984541" y="776685"/>
                  </a:lnTo>
                  <a:lnTo>
                    <a:pt x="988111" y="776685"/>
                  </a:lnTo>
                  <a:lnTo>
                    <a:pt x="2043178" y="776685"/>
                  </a:lnTo>
                  <a:lnTo>
                    <a:pt x="2047144" y="776685"/>
                  </a:lnTo>
                  <a:lnTo>
                    <a:pt x="2050714" y="775494"/>
                  </a:lnTo>
                  <a:lnTo>
                    <a:pt x="2053887" y="773510"/>
                  </a:lnTo>
                  <a:lnTo>
                    <a:pt x="2056663" y="771129"/>
                  </a:lnTo>
                  <a:lnTo>
                    <a:pt x="2059043" y="768747"/>
                  </a:lnTo>
                  <a:lnTo>
                    <a:pt x="2060630" y="765176"/>
                  </a:lnTo>
                  <a:lnTo>
                    <a:pt x="2061820" y="762001"/>
                  </a:lnTo>
                  <a:lnTo>
                    <a:pt x="2062216" y="758032"/>
                  </a:lnTo>
                  <a:lnTo>
                    <a:pt x="2062216" y="110332"/>
                  </a:lnTo>
                  <a:lnTo>
                    <a:pt x="2061820" y="106760"/>
                  </a:lnTo>
                  <a:lnTo>
                    <a:pt x="2060630" y="103188"/>
                  </a:lnTo>
                  <a:lnTo>
                    <a:pt x="2059043" y="100013"/>
                  </a:lnTo>
                  <a:lnTo>
                    <a:pt x="2056663" y="97632"/>
                  </a:lnTo>
                  <a:lnTo>
                    <a:pt x="2053887" y="94853"/>
                  </a:lnTo>
                  <a:lnTo>
                    <a:pt x="2050714" y="93266"/>
                  </a:lnTo>
                  <a:lnTo>
                    <a:pt x="2047144" y="92075"/>
                  </a:lnTo>
                  <a:lnTo>
                    <a:pt x="2043178" y="91679"/>
                  </a:lnTo>
                  <a:lnTo>
                    <a:pt x="988111" y="91679"/>
                  </a:lnTo>
                  <a:close/>
                  <a:moveTo>
                    <a:pt x="273050" y="38100"/>
                  </a:moveTo>
                  <a:lnTo>
                    <a:pt x="286544" y="38497"/>
                  </a:lnTo>
                  <a:lnTo>
                    <a:pt x="299641" y="38894"/>
                  </a:lnTo>
                  <a:lnTo>
                    <a:pt x="312341" y="40085"/>
                  </a:lnTo>
                  <a:lnTo>
                    <a:pt x="323850" y="42466"/>
                  </a:lnTo>
                  <a:lnTo>
                    <a:pt x="335756" y="44847"/>
                  </a:lnTo>
                  <a:lnTo>
                    <a:pt x="347266" y="47229"/>
                  </a:lnTo>
                  <a:lnTo>
                    <a:pt x="357981" y="50800"/>
                  </a:lnTo>
                  <a:lnTo>
                    <a:pt x="368697" y="53975"/>
                  </a:lnTo>
                  <a:lnTo>
                    <a:pt x="378222" y="57944"/>
                  </a:lnTo>
                  <a:lnTo>
                    <a:pt x="387747" y="61516"/>
                  </a:lnTo>
                  <a:lnTo>
                    <a:pt x="396478" y="65881"/>
                  </a:lnTo>
                  <a:lnTo>
                    <a:pt x="404813" y="70247"/>
                  </a:lnTo>
                  <a:lnTo>
                    <a:pt x="412750" y="74216"/>
                  </a:lnTo>
                  <a:lnTo>
                    <a:pt x="419894" y="78582"/>
                  </a:lnTo>
                  <a:lnTo>
                    <a:pt x="432197" y="86519"/>
                  </a:lnTo>
                  <a:lnTo>
                    <a:pt x="442516" y="93266"/>
                  </a:lnTo>
                  <a:lnTo>
                    <a:pt x="449660" y="99219"/>
                  </a:lnTo>
                  <a:lnTo>
                    <a:pt x="455613" y="104378"/>
                  </a:lnTo>
                  <a:lnTo>
                    <a:pt x="454025" y="107553"/>
                  </a:lnTo>
                  <a:lnTo>
                    <a:pt x="451644" y="111522"/>
                  </a:lnTo>
                  <a:lnTo>
                    <a:pt x="448866" y="116285"/>
                  </a:lnTo>
                  <a:lnTo>
                    <a:pt x="444897" y="122238"/>
                  </a:lnTo>
                  <a:lnTo>
                    <a:pt x="440532" y="128588"/>
                  </a:lnTo>
                  <a:lnTo>
                    <a:pt x="434578" y="134938"/>
                  </a:lnTo>
                  <a:lnTo>
                    <a:pt x="427832" y="141288"/>
                  </a:lnTo>
                  <a:lnTo>
                    <a:pt x="423863" y="144066"/>
                  </a:lnTo>
                  <a:lnTo>
                    <a:pt x="420291" y="146844"/>
                  </a:lnTo>
                  <a:lnTo>
                    <a:pt x="415925" y="149225"/>
                  </a:lnTo>
                  <a:lnTo>
                    <a:pt x="411163" y="151607"/>
                  </a:lnTo>
                  <a:lnTo>
                    <a:pt x="406797" y="153591"/>
                  </a:lnTo>
                  <a:lnTo>
                    <a:pt x="401638" y="155179"/>
                  </a:lnTo>
                  <a:lnTo>
                    <a:pt x="396082" y="156369"/>
                  </a:lnTo>
                  <a:lnTo>
                    <a:pt x="390525" y="157560"/>
                  </a:lnTo>
                  <a:lnTo>
                    <a:pt x="384572" y="157957"/>
                  </a:lnTo>
                  <a:lnTo>
                    <a:pt x="379016" y="157957"/>
                  </a:lnTo>
                  <a:lnTo>
                    <a:pt x="372666" y="157560"/>
                  </a:lnTo>
                  <a:lnTo>
                    <a:pt x="365919" y="155973"/>
                  </a:lnTo>
                  <a:lnTo>
                    <a:pt x="358775" y="154385"/>
                  </a:lnTo>
                  <a:lnTo>
                    <a:pt x="351235" y="152003"/>
                  </a:lnTo>
                  <a:lnTo>
                    <a:pt x="343694" y="148828"/>
                  </a:lnTo>
                  <a:lnTo>
                    <a:pt x="335756" y="145257"/>
                  </a:lnTo>
                  <a:lnTo>
                    <a:pt x="327025" y="140891"/>
                  </a:lnTo>
                  <a:lnTo>
                    <a:pt x="317103" y="136525"/>
                  </a:lnTo>
                  <a:lnTo>
                    <a:pt x="355203" y="155179"/>
                  </a:lnTo>
                  <a:lnTo>
                    <a:pt x="373063" y="163116"/>
                  </a:lnTo>
                  <a:lnTo>
                    <a:pt x="381397" y="166688"/>
                  </a:lnTo>
                  <a:lnTo>
                    <a:pt x="389335" y="169466"/>
                  </a:lnTo>
                  <a:lnTo>
                    <a:pt x="397272" y="172244"/>
                  </a:lnTo>
                  <a:lnTo>
                    <a:pt x="404813" y="173832"/>
                  </a:lnTo>
                  <a:lnTo>
                    <a:pt x="411957" y="175023"/>
                  </a:lnTo>
                  <a:lnTo>
                    <a:pt x="418703" y="175419"/>
                  </a:lnTo>
                  <a:lnTo>
                    <a:pt x="425053" y="175023"/>
                  </a:lnTo>
                  <a:lnTo>
                    <a:pt x="428228" y="174625"/>
                  </a:lnTo>
                  <a:lnTo>
                    <a:pt x="431007" y="173832"/>
                  </a:lnTo>
                  <a:lnTo>
                    <a:pt x="434182" y="173038"/>
                  </a:lnTo>
                  <a:lnTo>
                    <a:pt x="436563" y="171847"/>
                  </a:lnTo>
                  <a:lnTo>
                    <a:pt x="438944" y="169863"/>
                  </a:lnTo>
                  <a:lnTo>
                    <a:pt x="441722" y="168276"/>
                  </a:lnTo>
                  <a:lnTo>
                    <a:pt x="442913" y="180976"/>
                  </a:lnTo>
                  <a:lnTo>
                    <a:pt x="443310" y="192882"/>
                  </a:lnTo>
                  <a:lnTo>
                    <a:pt x="443310" y="203994"/>
                  </a:lnTo>
                  <a:lnTo>
                    <a:pt x="442913" y="215107"/>
                  </a:lnTo>
                  <a:lnTo>
                    <a:pt x="444500" y="213122"/>
                  </a:lnTo>
                  <a:lnTo>
                    <a:pt x="445691" y="212328"/>
                  </a:lnTo>
                  <a:lnTo>
                    <a:pt x="446882" y="212328"/>
                  </a:lnTo>
                  <a:lnTo>
                    <a:pt x="447675" y="212726"/>
                  </a:lnTo>
                  <a:lnTo>
                    <a:pt x="448072" y="213519"/>
                  </a:lnTo>
                  <a:lnTo>
                    <a:pt x="448866" y="216297"/>
                  </a:lnTo>
                  <a:lnTo>
                    <a:pt x="448866" y="221457"/>
                  </a:lnTo>
                  <a:lnTo>
                    <a:pt x="448866" y="228204"/>
                  </a:lnTo>
                  <a:lnTo>
                    <a:pt x="447675" y="244079"/>
                  </a:lnTo>
                  <a:lnTo>
                    <a:pt x="445294" y="262335"/>
                  </a:lnTo>
                  <a:lnTo>
                    <a:pt x="443310" y="279797"/>
                  </a:lnTo>
                  <a:lnTo>
                    <a:pt x="440928" y="294482"/>
                  </a:lnTo>
                  <a:lnTo>
                    <a:pt x="439738" y="300038"/>
                  </a:lnTo>
                  <a:lnTo>
                    <a:pt x="438547" y="303213"/>
                  </a:lnTo>
                  <a:lnTo>
                    <a:pt x="437753" y="304800"/>
                  </a:lnTo>
                  <a:lnTo>
                    <a:pt x="437357" y="304800"/>
                  </a:lnTo>
                  <a:lnTo>
                    <a:pt x="436960" y="304007"/>
                  </a:lnTo>
                  <a:lnTo>
                    <a:pt x="435769" y="313929"/>
                  </a:lnTo>
                  <a:lnTo>
                    <a:pt x="434182" y="323057"/>
                  </a:lnTo>
                  <a:lnTo>
                    <a:pt x="432197" y="332185"/>
                  </a:lnTo>
                  <a:lnTo>
                    <a:pt x="429816" y="341313"/>
                  </a:lnTo>
                  <a:lnTo>
                    <a:pt x="427435" y="349647"/>
                  </a:lnTo>
                  <a:lnTo>
                    <a:pt x="424260" y="357982"/>
                  </a:lnTo>
                  <a:lnTo>
                    <a:pt x="421482" y="365919"/>
                  </a:lnTo>
                  <a:lnTo>
                    <a:pt x="417513" y="373460"/>
                  </a:lnTo>
                  <a:lnTo>
                    <a:pt x="413941" y="381397"/>
                  </a:lnTo>
                  <a:lnTo>
                    <a:pt x="409972" y="388938"/>
                  </a:lnTo>
                  <a:lnTo>
                    <a:pt x="406003" y="395685"/>
                  </a:lnTo>
                  <a:lnTo>
                    <a:pt x="401241" y="402432"/>
                  </a:lnTo>
                  <a:lnTo>
                    <a:pt x="396875" y="408782"/>
                  </a:lnTo>
                  <a:lnTo>
                    <a:pt x="391716" y="415132"/>
                  </a:lnTo>
                  <a:lnTo>
                    <a:pt x="386953" y="420688"/>
                  </a:lnTo>
                  <a:lnTo>
                    <a:pt x="381794" y="426244"/>
                  </a:lnTo>
                  <a:lnTo>
                    <a:pt x="376635" y="431801"/>
                  </a:lnTo>
                  <a:lnTo>
                    <a:pt x="371078" y="436563"/>
                  </a:lnTo>
                  <a:lnTo>
                    <a:pt x="365919" y="440929"/>
                  </a:lnTo>
                  <a:lnTo>
                    <a:pt x="360363" y="445691"/>
                  </a:lnTo>
                  <a:lnTo>
                    <a:pt x="354806" y="449660"/>
                  </a:lnTo>
                  <a:lnTo>
                    <a:pt x="349250" y="453232"/>
                  </a:lnTo>
                  <a:lnTo>
                    <a:pt x="343297" y="456804"/>
                  </a:lnTo>
                  <a:lnTo>
                    <a:pt x="337741" y="459582"/>
                  </a:lnTo>
                  <a:lnTo>
                    <a:pt x="332185" y="462757"/>
                  </a:lnTo>
                  <a:lnTo>
                    <a:pt x="326628" y="464741"/>
                  </a:lnTo>
                  <a:lnTo>
                    <a:pt x="320675" y="466726"/>
                  </a:lnTo>
                  <a:lnTo>
                    <a:pt x="315119" y="468313"/>
                  </a:lnTo>
                  <a:lnTo>
                    <a:pt x="309563" y="469901"/>
                  </a:lnTo>
                  <a:lnTo>
                    <a:pt x="304403" y="470694"/>
                  </a:lnTo>
                  <a:lnTo>
                    <a:pt x="298847" y="471091"/>
                  </a:lnTo>
                  <a:lnTo>
                    <a:pt x="293688" y="471488"/>
                  </a:lnTo>
                  <a:lnTo>
                    <a:pt x="288925" y="471091"/>
                  </a:lnTo>
                  <a:lnTo>
                    <a:pt x="284956" y="470694"/>
                  </a:lnTo>
                  <a:lnTo>
                    <a:pt x="280194" y="469901"/>
                  </a:lnTo>
                  <a:lnTo>
                    <a:pt x="275034" y="467916"/>
                  </a:lnTo>
                  <a:lnTo>
                    <a:pt x="270669" y="466329"/>
                  </a:lnTo>
                  <a:lnTo>
                    <a:pt x="265509" y="464344"/>
                  </a:lnTo>
                  <a:lnTo>
                    <a:pt x="259953" y="462360"/>
                  </a:lnTo>
                  <a:lnTo>
                    <a:pt x="254794" y="459185"/>
                  </a:lnTo>
                  <a:lnTo>
                    <a:pt x="244078" y="452438"/>
                  </a:lnTo>
                  <a:lnTo>
                    <a:pt x="232966" y="444898"/>
                  </a:lnTo>
                  <a:lnTo>
                    <a:pt x="221853" y="435769"/>
                  </a:lnTo>
                  <a:lnTo>
                    <a:pt x="211534" y="425450"/>
                  </a:lnTo>
                  <a:lnTo>
                    <a:pt x="200819" y="413941"/>
                  </a:lnTo>
                  <a:lnTo>
                    <a:pt x="190500" y="402035"/>
                  </a:lnTo>
                  <a:lnTo>
                    <a:pt x="185737" y="395685"/>
                  </a:lnTo>
                  <a:lnTo>
                    <a:pt x="180578" y="388938"/>
                  </a:lnTo>
                  <a:lnTo>
                    <a:pt x="176609" y="381794"/>
                  </a:lnTo>
                  <a:lnTo>
                    <a:pt x="171847" y="374651"/>
                  </a:lnTo>
                  <a:lnTo>
                    <a:pt x="167481" y="367507"/>
                  </a:lnTo>
                  <a:lnTo>
                    <a:pt x="163512" y="359569"/>
                  </a:lnTo>
                  <a:lnTo>
                    <a:pt x="159544" y="351632"/>
                  </a:lnTo>
                  <a:lnTo>
                    <a:pt x="156369" y="343694"/>
                  </a:lnTo>
                  <a:lnTo>
                    <a:pt x="152797" y="335757"/>
                  </a:lnTo>
                  <a:lnTo>
                    <a:pt x="150019" y="327422"/>
                  </a:lnTo>
                  <a:lnTo>
                    <a:pt x="147241" y="318691"/>
                  </a:lnTo>
                  <a:lnTo>
                    <a:pt x="144859" y="310357"/>
                  </a:lnTo>
                  <a:lnTo>
                    <a:pt x="142875" y="316310"/>
                  </a:lnTo>
                  <a:lnTo>
                    <a:pt x="140494" y="320676"/>
                  </a:lnTo>
                  <a:lnTo>
                    <a:pt x="139700" y="322263"/>
                  </a:lnTo>
                  <a:lnTo>
                    <a:pt x="138509" y="323057"/>
                  </a:lnTo>
                  <a:lnTo>
                    <a:pt x="137319" y="323851"/>
                  </a:lnTo>
                  <a:lnTo>
                    <a:pt x="136128" y="324247"/>
                  </a:lnTo>
                  <a:lnTo>
                    <a:pt x="134541" y="323851"/>
                  </a:lnTo>
                  <a:lnTo>
                    <a:pt x="133350" y="323057"/>
                  </a:lnTo>
                  <a:lnTo>
                    <a:pt x="132159" y="321866"/>
                  </a:lnTo>
                  <a:lnTo>
                    <a:pt x="130969" y="319485"/>
                  </a:lnTo>
                  <a:lnTo>
                    <a:pt x="128587" y="314722"/>
                  </a:lnTo>
                  <a:lnTo>
                    <a:pt x="126603" y="308372"/>
                  </a:lnTo>
                  <a:lnTo>
                    <a:pt x="125016" y="300038"/>
                  </a:lnTo>
                  <a:lnTo>
                    <a:pt x="123825" y="290513"/>
                  </a:lnTo>
                  <a:lnTo>
                    <a:pt x="123031" y="280591"/>
                  </a:lnTo>
                  <a:lnTo>
                    <a:pt x="122634" y="269478"/>
                  </a:lnTo>
                  <a:lnTo>
                    <a:pt x="123031" y="259557"/>
                  </a:lnTo>
                  <a:lnTo>
                    <a:pt x="123428" y="250032"/>
                  </a:lnTo>
                  <a:lnTo>
                    <a:pt x="124619" y="241300"/>
                  </a:lnTo>
                  <a:lnTo>
                    <a:pt x="125809" y="233760"/>
                  </a:lnTo>
                  <a:lnTo>
                    <a:pt x="127397" y="227013"/>
                  </a:lnTo>
                  <a:lnTo>
                    <a:pt x="129778" y="221854"/>
                  </a:lnTo>
                  <a:lnTo>
                    <a:pt x="131762" y="217488"/>
                  </a:lnTo>
                  <a:lnTo>
                    <a:pt x="132953" y="216297"/>
                  </a:lnTo>
                  <a:lnTo>
                    <a:pt x="134144" y="215504"/>
                  </a:lnTo>
                  <a:lnTo>
                    <a:pt x="130572" y="211138"/>
                  </a:lnTo>
                  <a:lnTo>
                    <a:pt x="127000" y="207169"/>
                  </a:lnTo>
                  <a:lnTo>
                    <a:pt x="124619" y="202407"/>
                  </a:lnTo>
                  <a:lnTo>
                    <a:pt x="122634" y="197247"/>
                  </a:lnTo>
                  <a:lnTo>
                    <a:pt x="120253" y="192485"/>
                  </a:lnTo>
                  <a:lnTo>
                    <a:pt x="119062" y="186928"/>
                  </a:lnTo>
                  <a:lnTo>
                    <a:pt x="118269" y="181372"/>
                  </a:lnTo>
                  <a:lnTo>
                    <a:pt x="117475" y="175816"/>
                  </a:lnTo>
                  <a:lnTo>
                    <a:pt x="117475" y="170260"/>
                  </a:lnTo>
                  <a:lnTo>
                    <a:pt x="117475" y="164704"/>
                  </a:lnTo>
                  <a:lnTo>
                    <a:pt x="117872" y="158751"/>
                  </a:lnTo>
                  <a:lnTo>
                    <a:pt x="118269" y="152797"/>
                  </a:lnTo>
                  <a:lnTo>
                    <a:pt x="120253" y="140891"/>
                  </a:lnTo>
                  <a:lnTo>
                    <a:pt x="123428" y="129381"/>
                  </a:lnTo>
                  <a:lnTo>
                    <a:pt x="126603" y="118666"/>
                  </a:lnTo>
                  <a:lnTo>
                    <a:pt x="130969" y="107951"/>
                  </a:lnTo>
                  <a:lnTo>
                    <a:pt x="135334" y="98426"/>
                  </a:lnTo>
                  <a:lnTo>
                    <a:pt x="139700" y="90091"/>
                  </a:lnTo>
                  <a:lnTo>
                    <a:pt x="144066" y="82154"/>
                  </a:lnTo>
                  <a:lnTo>
                    <a:pt x="148034" y="76597"/>
                  </a:lnTo>
                  <a:lnTo>
                    <a:pt x="152003" y="72231"/>
                  </a:lnTo>
                  <a:lnTo>
                    <a:pt x="153194" y="70644"/>
                  </a:lnTo>
                  <a:lnTo>
                    <a:pt x="154781" y="69850"/>
                  </a:lnTo>
                  <a:lnTo>
                    <a:pt x="170656" y="61913"/>
                  </a:lnTo>
                  <a:lnTo>
                    <a:pt x="186134" y="55960"/>
                  </a:lnTo>
                  <a:lnTo>
                    <a:pt x="201216" y="50403"/>
                  </a:lnTo>
                  <a:lnTo>
                    <a:pt x="216297" y="46038"/>
                  </a:lnTo>
                  <a:lnTo>
                    <a:pt x="230981" y="42863"/>
                  </a:lnTo>
                  <a:lnTo>
                    <a:pt x="245269" y="40482"/>
                  </a:lnTo>
                  <a:lnTo>
                    <a:pt x="259556" y="38894"/>
                  </a:lnTo>
                  <a:lnTo>
                    <a:pt x="273050" y="38100"/>
                  </a:lnTo>
                  <a:close/>
                  <a:moveTo>
                    <a:pt x="982954" y="0"/>
                  </a:moveTo>
                  <a:lnTo>
                    <a:pt x="988111" y="0"/>
                  </a:lnTo>
                  <a:lnTo>
                    <a:pt x="2043178" y="0"/>
                  </a:lnTo>
                  <a:lnTo>
                    <a:pt x="2049127" y="0"/>
                  </a:lnTo>
                  <a:lnTo>
                    <a:pt x="2054680" y="397"/>
                  </a:lnTo>
                  <a:lnTo>
                    <a:pt x="2060233" y="1191"/>
                  </a:lnTo>
                  <a:lnTo>
                    <a:pt x="2065786" y="1985"/>
                  </a:lnTo>
                  <a:lnTo>
                    <a:pt x="2070942" y="3572"/>
                  </a:lnTo>
                  <a:lnTo>
                    <a:pt x="2076099" y="5160"/>
                  </a:lnTo>
                  <a:lnTo>
                    <a:pt x="2081255" y="6747"/>
                  </a:lnTo>
                  <a:lnTo>
                    <a:pt x="2086411" y="8732"/>
                  </a:lnTo>
                  <a:lnTo>
                    <a:pt x="2091171" y="11113"/>
                  </a:lnTo>
                  <a:lnTo>
                    <a:pt x="2095931" y="13494"/>
                  </a:lnTo>
                  <a:lnTo>
                    <a:pt x="2100691" y="16272"/>
                  </a:lnTo>
                  <a:lnTo>
                    <a:pt x="2105054" y="19050"/>
                  </a:lnTo>
                  <a:lnTo>
                    <a:pt x="2109417" y="21828"/>
                  </a:lnTo>
                  <a:lnTo>
                    <a:pt x="2113780" y="25401"/>
                  </a:lnTo>
                  <a:lnTo>
                    <a:pt x="2121713" y="32544"/>
                  </a:lnTo>
                  <a:lnTo>
                    <a:pt x="2128852" y="40085"/>
                  </a:lnTo>
                  <a:lnTo>
                    <a:pt x="2131629" y="44451"/>
                  </a:lnTo>
                  <a:lnTo>
                    <a:pt x="2135198" y="48816"/>
                  </a:lnTo>
                  <a:lnTo>
                    <a:pt x="2137578" y="53182"/>
                  </a:lnTo>
                  <a:lnTo>
                    <a:pt x="2140751" y="57944"/>
                  </a:lnTo>
                  <a:lnTo>
                    <a:pt x="2143131" y="62707"/>
                  </a:lnTo>
                  <a:lnTo>
                    <a:pt x="2145114" y="67469"/>
                  </a:lnTo>
                  <a:lnTo>
                    <a:pt x="2147494" y="72628"/>
                  </a:lnTo>
                  <a:lnTo>
                    <a:pt x="2149081" y="77788"/>
                  </a:lnTo>
                  <a:lnTo>
                    <a:pt x="2150271" y="82947"/>
                  </a:lnTo>
                  <a:lnTo>
                    <a:pt x="2151461" y="88107"/>
                  </a:lnTo>
                  <a:lnTo>
                    <a:pt x="2152254" y="93663"/>
                  </a:lnTo>
                  <a:lnTo>
                    <a:pt x="2153444" y="99219"/>
                  </a:lnTo>
                  <a:lnTo>
                    <a:pt x="2153841" y="105172"/>
                  </a:lnTo>
                  <a:lnTo>
                    <a:pt x="2154237" y="110332"/>
                  </a:lnTo>
                  <a:lnTo>
                    <a:pt x="2154237" y="758032"/>
                  </a:lnTo>
                  <a:lnTo>
                    <a:pt x="2153841" y="763588"/>
                  </a:lnTo>
                  <a:lnTo>
                    <a:pt x="2153444" y="769144"/>
                  </a:lnTo>
                  <a:lnTo>
                    <a:pt x="2152254" y="775097"/>
                  </a:lnTo>
                  <a:lnTo>
                    <a:pt x="2151461" y="779860"/>
                  </a:lnTo>
                  <a:lnTo>
                    <a:pt x="2150271" y="785416"/>
                  </a:lnTo>
                  <a:lnTo>
                    <a:pt x="2149081" y="790972"/>
                  </a:lnTo>
                  <a:lnTo>
                    <a:pt x="2147494" y="796132"/>
                  </a:lnTo>
                  <a:lnTo>
                    <a:pt x="2145114" y="800894"/>
                  </a:lnTo>
                  <a:lnTo>
                    <a:pt x="2143131" y="805657"/>
                  </a:lnTo>
                  <a:lnTo>
                    <a:pt x="2140751" y="810816"/>
                  </a:lnTo>
                  <a:lnTo>
                    <a:pt x="2137578" y="815579"/>
                  </a:lnTo>
                  <a:lnTo>
                    <a:pt x="2135198" y="819547"/>
                  </a:lnTo>
                  <a:lnTo>
                    <a:pt x="2131629" y="824310"/>
                  </a:lnTo>
                  <a:lnTo>
                    <a:pt x="2128852" y="827882"/>
                  </a:lnTo>
                  <a:lnTo>
                    <a:pt x="2124886" y="832247"/>
                  </a:lnTo>
                  <a:lnTo>
                    <a:pt x="2121713" y="836216"/>
                  </a:lnTo>
                  <a:lnTo>
                    <a:pt x="2117350" y="839788"/>
                  </a:lnTo>
                  <a:lnTo>
                    <a:pt x="2113780" y="843360"/>
                  </a:lnTo>
                  <a:lnTo>
                    <a:pt x="2109417" y="846535"/>
                  </a:lnTo>
                  <a:lnTo>
                    <a:pt x="2105054" y="849710"/>
                  </a:lnTo>
                  <a:lnTo>
                    <a:pt x="2100691" y="852488"/>
                  </a:lnTo>
                  <a:lnTo>
                    <a:pt x="2095931" y="854869"/>
                  </a:lnTo>
                  <a:lnTo>
                    <a:pt x="2091171" y="857647"/>
                  </a:lnTo>
                  <a:lnTo>
                    <a:pt x="2086411" y="859632"/>
                  </a:lnTo>
                  <a:lnTo>
                    <a:pt x="2081255" y="861616"/>
                  </a:lnTo>
                  <a:lnTo>
                    <a:pt x="2076099" y="863601"/>
                  </a:lnTo>
                  <a:lnTo>
                    <a:pt x="2070942" y="865188"/>
                  </a:lnTo>
                  <a:lnTo>
                    <a:pt x="2065786" y="866379"/>
                  </a:lnTo>
                  <a:lnTo>
                    <a:pt x="2060233" y="867172"/>
                  </a:lnTo>
                  <a:lnTo>
                    <a:pt x="2054680" y="867966"/>
                  </a:lnTo>
                  <a:lnTo>
                    <a:pt x="2049127" y="868363"/>
                  </a:lnTo>
                  <a:lnTo>
                    <a:pt x="2043178" y="868363"/>
                  </a:lnTo>
                  <a:lnTo>
                    <a:pt x="988111" y="868363"/>
                  </a:lnTo>
                  <a:lnTo>
                    <a:pt x="982954" y="868363"/>
                  </a:lnTo>
                  <a:lnTo>
                    <a:pt x="977401" y="867966"/>
                  </a:lnTo>
                  <a:lnTo>
                    <a:pt x="971452" y="867172"/>
                  </a:lnTo>
                  <a:lnTo>
                    <a:pt x="966295" y="866379"/>
                  </a:lnTo>
                  <a:lnTo>
                    <a:pt x="960742" y="865188"/>
                  </a:lnTo>
                  <a:lnTo>
                    <a:pt x="955586" y="863601"/>
                  </a:lnTo>
                  <a:lnTo>
                    <a:pt x="950430" y="861616"/>
                  </a:lnTo>
                  <a:lnTo>
                    <a:pt x="945273" y="859632"/>
                  </a:lnTo>
                  <a:lnTo>
                    <a:pt x="940514" y="857647"/>
                  </a:lnTo>
                  <a:lnTo>
                    <a:pt x="935754" y="854869"/>
                  </a:lnTo>
                  <a:lnTo>
                    <a:pt x="930994" y="852488"/>
                  </a:lnTo>
                  <a:lnTo>
                    <a:pt x="926631" y="849710"/>
                  </a:lnTo>
                  <a:lnTo>
                    <a:pt x="922268" y="846535"/>
                  </a:lnTo>
                  <a:lnTo>
                    <a:pt x="918302" y="843360"/>
                  </a:lnTo>
                  <a:lnTo>
                    <a:pt x="913939" y="839788"/>
                  </a:lnTo>
                  <a:lnTo>
                    <a:pt x="910369" y="836216"/>
                  </a:lnTo>
                  <a:lnTo>
                    <a:pt x="906402" y="832247"/>
                  </a:lnTo>
                  <a:lnTo>
                    <a:pt x="903229" y="827882"/>
                  </a:lnTo>
                  <a:lnTo>
                    <a:pt x="899659" y="824310"/>
                  </a:lnTo>
                  <a:lnTo>
                    <a:pt x="896883" y="819547"/>
                  </a:lnTo>
                  <a:lnTo>
                    <a:pt x="893710" y="815579"/>
                  </a:lnTo>
                  <a:lnTo>
                    <a:pt x="891330" y="810816"/>
                  </a:lnTo>
                  <a:lnTo>
                    <a:pt x="888950" y="805657"/>
                  </a:lnTo>
                  <a:lnTo>
                    <a:pt x="886570" y="800894"/>
                  </a:lnTo>
                  <a:lnTo>
                    <a:pt x="884587" y="796132"/>
                  </a:lnTo>
                  <a:lnTo>
                    <a:pt x="883001" y="790972"/>
                  </a:lnTo>
                  <a:lnTo>
                    <a:pt x="881414" y="785416"/>
                  </a:lnTo>
                  <a:lnTo>
                    <a:pt x="879827" y="779860"/>
                  </a:lnTo>
                  <a:lnTo>
                    <a:pt x="879034" y="775097"/>
                  </a:lnTo>
                  <a:lnTo>
                    <a:pt x="878241" y="769144"/>
                  </a:lnTo>
                  <a:lnTo>
                    <a:pt x="877844" y="763588"/>
                  </a:lnTo>
                  <a:lnTo>
                    <a:pt x="877844" y="758032"/>
                  </a:lnTo>
                  <a:lnTo>
                    <a:pt x="877844" y="696913"/>
                  </a:lnTo>
                  <a:lnTo>
                    <a:pt x="833420" y="723504"/>
                  </a:lnTo>
                  <a:lnTo>
                    <a:pt x="804862" y="676672"/>
                  </a:lnTo>
                  <a:lnTo>
                    <a:pt x="877844" y="633413"/>
                  </a:lnTo>
                  <a:lnTo>
                    <a:pt x="877844" y="110332"/>
                  </a:lnTo>
                  <a:lnTo>
                    <a:pt x="877844" y="105172"/>
                  </a:lnTo>
                  <a:lnTo>
                    <a:pt x="878241" y="99219"/>
                  </a:lnTo>
                  <a:lnTo>
                    <a:pt x="879034" y="93663"/>
                  </a:lnTo>
                  <a:lnTo>
                    <a:pt x="879827" y="88107"/>
                  </a:lnTo>
                  <a:lnTo>
                    <a:pt x="881414" y="82947"/>
                  </a:lnTo>
                  <a:lnTo>
                    <a:pt x="883001" y="77788"/>
                  </a:lnTo>
                  <a:lnTo>
                    <a:pt x="884587" y="72628"/>
                  </a:lnTo>
                  <a:lnTo>
                    <a:pt x="886570" y="67469"/>
                  </a:lnTo>
                  <a:lnTo>
                    <a:pt x="888950" y="62707"/>
                  </a:lnTo>
                  <a:lnTo>
                    <a:pt x="891330" y="57944"/>
                  </a:lnTo>
                  <a:lnTo>
                    <a:pt x="893710" y="53182"/>
                  </a:lnTo>
                  <a:lnTo>
                    <a:pt x="896883" y="48816"/>
                  </a:lnTo>
                  <a:lnTo>
                    <a:pt x="899659" y="44451"/>
                  </a:lnTo>
                  <a:lnTo>
                    <a:pt x="903229" y="40085"/>
                  </a:lnTo>
                  <a:lnTo>
                    <a:pt x="910369" y="32544"/>
                  </a:lnTo>
                  <a:lnTo>
                    <a:pt x="918302" y="25401"/>
                  </a:lnTo>
                  <a:lnTo>
                    <a:pt x="922268" y="21828"/>
                  </a:lnTo>
                  <a:lnTo>
                    <a:pt x="926631" y="19050"/>
                  </a:lnTo>
                  <a:lnTo>
                    <a:pt x="930994" y="16272"/>
                  </a:lnTo>
                  <a:lnTo>
                    <a:pt x="935754" y="13494"/>
                  </a:lnTo>
                  <a:lnTo>
                    <a:pt x="940514" y="11113"/>
                  </a:lnTo>
                  <a:lnTo>
                    <a:pt x="945273" y="8732"/>
                  </a:lnTo>
                  <a:lnTo>
                    <a:pt x="950430" y="6747"/>
                  </a:lnTo>
                  <a:lnTo>
                    <a:pt x="955586" y="5160"/>
                  </a:lnTo>
                  <a:lnTo>
                    <a:pt x="960742" y="3572"/>
                  </a:lnTo>
                  <a:lnTo>
                    <a:pt x="966295" y="1985"/>
                  </a:lnTo>
                  <a:lnTo>
                    <a:pt x="971452" y="1191"/>
                  </a:lnTo>
                  <a:lnTo>
                    <a:pt x="977401" y="397"/>
                  </a:lnTo>
                  <a:lnTo>
                    <a:pt x="9829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" name="2"/>
          <p:cNvSpPr/>
          <p:nvPr>
            <p:custDataLst>
              <p:tags r:id="rId1"/>
            </p:custDataLst>
          </p:nvPr>
        </p:nvSpPr>
        <p:spPr>
          <a:xfrm>
            <a:off x="5998020" y="78908"/>
            <a:ext cx="765377" cy="756534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1"/>
          <p:cNvSpPr/>
          <p:nvPr>
            <p:custDataLst>
              <p:tags r:id="rId2"/>
            </p:custDataLst>
          </p:nvPr>
        </p:nvSpPr>
        <p:spPr>
          <a:xfrm>
            <a:off x="5272345" y="-285387"/>
            <a:ext cx="520817" cy="520817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4" name="3"/>
          <p:cNvSpPr/>
          <p:nvPr>
            <p:custDataLst>
              <p:tags r:id="rId3"/>
            </p:custDataLst>
          </p:nvPr>
        </p:nvSpPr>
        <p:spPr>
          <a:xfrm>
            <a:off x="6839826" y="-572185"/>
            <a:ext cx="947414" cy="936468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4"/>
          <p:cNvSpPr/>
          <p:nvPr>
            <p:custDataLst>
              <p:tags r:id="rId4"/>
            </p:custDataLst>
          </p:nvPr>
        </p:nvSpPr>
        <p:spPr>
          <a:xfrm>
            <a:off x="7979664" y="-120201"/>
            <a:ext cx="596669" cy="589775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36" name="6"/>
          <p:cNvSpPr/>
          <p:nvPr>
            <p:custDataLst>
              <p:tags r:id="rId5"/>
            </p:custDataLst>
          </p:nvPr>
        </p:nvSpPr>
        <p:spPr>
          <a:xfrm>
            <a:off x="8797087" y="-510681"/>
            <a:ext cx="722005" cy="713663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7" name="5"/>
          <p:cNvSpPr/>
          <p:nvPr>
            <p:custDataLst>
              <p:tags r:id="rId6"/>
            </p:custDataLst>
          </p:nvPr>
        </p:nvSpPr>
        <p:spPr>
          <a:xfrm>
            <a:off x="8647909" y="423634"/>
            <a:ext cx="195306" cy="1953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249" tIns="51123" rIns="102249" bIns="51123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8" name="8"/>
          <p:cNvSpPr/>
          <p:nvPr>
            <p:custDataLst>
              <p:tags r:id="rId7"/>
            </p:custDataLst>
          </p:nvPr>
        </p:nvSpPr>
        <p:spPr>
          <a:xfrm flipH="1">
            <a:off x="2371520" y="4912873"/>
            <a:ext cx="765377" cy="756534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9" name="7"/>
          <p:cNvSpPr/>
          <p:nvPr>
            <p:custDataLst>
              <p:tags r:id="rId8"/>
            </p:custDataLst>
          </p:nvPr>
        </p:nvSpPr>
        <p:spPr>
          <a:xfrm flipH="1">
            <a:off x="3348157" y="4734697"/>
            <a:ext cx="520817" cy="520817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0" name="9"/>
          <p:cNvSpPr/>
          <p:nvPr>
            <p:custDataLst>
              <p:tags r:id="rId9"/>
            </p:custDataLst>
          </p:nvPr>
        </p:nvSpPr>
        <p:spPr>
          <a:xfrm flipH="1">
            <a:off x="1259632" y="4587974"/>
            <a:ext cx="947414" cy="936468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41" name="9"/>
          <p:cNvSpPr/>
          <p:nvPr>
            <p:custDataLst>
              <p:tags r:id="rId10"/>
            </p:custDataLst>
          </p:nvPr>
        </p:nvSpPr>
        <p:spPr>
          <a:xfrm flipH="1">
            <a:off x="524650" y="4934310"/>
            <a:ext cx="596669" cy="589775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2" name="11"/>
          <p:cNvSpPr/>
          <p:nvPr>
            <p:custDataLst>
              <p:tags r:id="rId11"/>
            </p:custDataLst>
          </p:nvPr>
        </p:nvSpPr>
        <p:spPr>
          <a:xfrm flipH="1">
            <a:off x="-418155" y="4578455"/>
            <a:ext cx="722005" cy="713663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prstClr val="white"/>
              </a:solidFill>
              <a:latin typeface="Impact" panose="020B0806030902050204" pitchFamily="34" charset="0"/>
              <a:sym typeface="+mn-lt"/>
            </a:endParaRPr>
          </a:p>
        </p:txBody>
      </p:sp>
      <p:sp>
        <p:nvSpPr>
          <p:cNvPr id="43" name="10"/>
          <p:cNvSpPr/>
          <p:nvPr>
            <p:custDataLst>
              <p:tags r:id="rId12"/>
            </p:custDataLst>
          </p:nvPr>
        </p:nvSpPr>
        <p:spPr>
          <a:xfrm flipH="1">
            <a:off x="257710" y="5511785"/>
            <a:ext cx="195306" cy="19530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25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25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75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218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932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32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32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32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318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99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99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99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99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3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353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3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grpId="0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997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97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97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97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3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fill="hold" grpId="0" nodeType="withEffect">
                                  <p:stCondLst>
                                    <p:cond delay="579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4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4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4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4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3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592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6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6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6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6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91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1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1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1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528" fill="hold" grpId="0" nodeType="withEffect">
                                  <p:stCondLst>
                                    <p:cond delay="36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9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9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9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9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fill="hold" grpId="0" nodeType="withEffect">
                                  <p:stCondLst>
                                    <p:cond delay="311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2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2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2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2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528" fill="hold" grpId="0" nodeType="withEffect">
                                  <p:stCondLst>
                                    <p:cond delay="265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43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43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43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43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528" fill="hold" grpId="0" nodeType="withEffect">
                                  <p:stCondLst>
                                    <p:cond delay="459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774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74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74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74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3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fill="hold" grpId="0" nodeType="withEffect">
                                  <p:stCondLst>
                                    <p:cond delay="364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675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75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75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75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/>
      <p:bldP spid="13" grpId="0"/>
      <p:bldP spid="14" grpId="0" animBg="1"/>
      <p:bldP spid="17" grpId="0" animBg="1"/>
      <p:bldP spid="18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619623" y="1214884"/>
            <a:ext cx="2527230" cy="3420306"/>
            <a:chOff x="2330673" y="2010009"/>
            <a:chExt cx="1658508" cy="1412819"/>
          </a:xfrm>
        </p:grpSpPr>
        <p:sp>
          <p:nvSpPr>
            <p:cNvPr id="20" name="圆角矩形 19"/>
            <p:cNvSpPr/>
            <p:nvPr/>
          </p:nvSpPr>
          <p:spPr>
            <a:xfrm>
              <a:off x="2330673" y="2010009"/>
              <a:ext cx="1658508" cy="141281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2407853" y="2062119"/>
              <a:ext cx="1504149" cy="130859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5">
                  <a:solidFill>
                    <a:schemeClr val="tx1"/>
                  </a:solidFill>
                  <a:latin typeface="+mj-ea"/>
                  <a:ea typeface="+mj-ea"/>
                </a:rPr>
                <a:t>图片</a:t>
              </a:r>
              <a:endParaRPr lang="zh-CN" altLang="en-US" sz="1015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67335"/>
            <a:ext cx="5897245" cy="330835"/>
          </a:xfrm>
        </p:spPr>
        <p:txBody>
          <a:bodyPr>
            <a:normAutofit fontScale="90000"/>
          </a:bodyPr>
          <a:lstStyle/>
          <a:p>
            <a:r>
              <a:rPr dirty="0"/>
              <a:t>标题文字</a:t>
            </a:r>
            <a:endParaRPr dirty="0"/>
          </a:p>
        </p:txBody>
      </p:sp>
      <p:sp>
        <p:nvSpPr>
          <p:cNvPr id="4" name="TextBox 54"/>
          <p:cNvSpPr txBox="1"/>
          <p:nvPr/>
        </p:nvSpPr>
        <p:spPr>
          <a:xfrm>
            <a:off x="3563888" y="2391982"/>
            <a:ext cx="5400000" cy="212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XXXXXX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：</a:t>
            </a:r>
            <a:endParaRPr lang="zh-CN" alt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XXXXXXX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XXXXXXX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XXXXXXX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XXXXXXX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XXXXXXX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XXXXXXX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XXXXXXX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XXXXXXX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斜纹 4"/>
          <p:cNvSpPr/>
          <p:nvPr/>
        </p:nvSpPr>
        <p:spPr>
          <a:xfrm>
            <a:off x="754647" y="1351216"/>
            <a:ext cx="303659" cy="303659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斜纹 5"/>
          <p:cNvSpPr/>
          <p:nvPr/>
        </p:nvSpPr>
        <p:spPr>
          <a:xfrm rot="10800000">
            <a:off x="2694584" y="4169267"/>
            <a:ext cx="303659" cy="303659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3944446" y="1209582"/>
            <a:ext cx="1106099" cy="863314"/>
            <a:chOff x="3871622" y="-1385651"/>
            <a:chExt cx="1106099" cy="863314"/>
          </a:xfrm>
        </p:grpSpPr>
        <p:sp>
          <p:nvSpPr>
            <p:cNvPr id="47" name="矩形 46"/>
            <p:cNvSpPr/>
            <p:nvPr/>
          </p:nvSpPr>
          <p:spPr>
            <a:xfrm>
              <a:off x="3871622" y="-1385651"/>
              <a:ext cx="1106099" cy="863314"/>
            </a:xfrm>
            <a:custGeom>
              <a:avLst/>
              <a:gdLst/>
              <a:ahLst/>
              <a:cxnLst/>
              <a:rect l="l" t="t" r="r" b="b"/>
              <a:pathLst>
                <a:path w="1106099" h="863314">
                  <a:moveTo>
                    <a:pt x="431657" y="0"/>
                  </a:moveTo>
                  <a:cubicBezTo>
                    <a:pt x="621495" y="0"/>
                    <a:pt x="782710" y="122547"/>
                    <a:pt x="838655" y="293477"/>
                  </a:cubicBezTo>
                  <a:lnTo>
                    <a:pt x="1106099" y="427198"/>
                  </a:lnTo>
                  <a:lnTo>
                    <a:pt x="841932" y="559282"/>
                  </a:lnTo>
                  <a:cubicBezTo>
                    <a:pt x="789324" y="735678"/>
                    <a:pt x="625396" y="863314"/>
                    <a:pt x="431657" y="863314"/>
                  </a:cubicBezTo>
                  <a:cubicBezTo>
                    <a:pt x="193260" y="863314"/>
                    <a:pt x="0" y="670054"/>
                    <a:pt x="0" y="431657"/>
                  </a:cubicBezTo>
                  <a:cubicBezTo>
                    <a:pt x="0" y="193260"/>
                    <a:pt x="193260" y="0"/>
                    <a:pt x="431657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EEEEEE"/>
                </a:gs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9" name="TextBox 33"/>
            <p:cNvSpPr>
              <a:spLocks noChangeArrowheads="1"/>
            </p:cNvSpPr>
            <p:nvPr/>
          </p:nvSpPr>
          <p:spPr bwMode="auto">
            <a:xfrm>
              <a:off x="3923112" y="-1200215"/>
              <a:ext cx="678823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1"/>
                  </a:solidFill>
                  <a:latin typeface="+mn-ea"/>
                </a:rPr>
                <a:t>XX</a:t>
              </a:r>
              <a:endParaRPr lang="en-US" altLang="zh-CN" sz="1600" b="1" dirty="0">
                <a:solidFill>
                  <a:schemeClr val="accent1"/>
                </a:solidFill>
                <a:latin typeface="+mn-ea"/>
              </a:endParaRPr>
            </a:p>
            <a:p>
              <a:pPr algn="ctr"/>
              <a:r>
                <a:rPr lang="en-US" altLang="zh-CN" sz="1600" b="1" dirty="0">
                  <a:solidFill>
                    <a:schemeClr val="accent1"/>
                  </a:solidFill>
                  <a:latin typeface="+mn-ea"/>
                </a:rPr>
                <a:t>XX</a:t>
              </a:r>
              <a:endParaRPr lang="en-US" altLang="zh-CN" sz="1600" b="1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189579" y="1209582"/>
            <a:ext cx="1106099" cy="863314"/>
            <a:chOff x="5149470" y="-1385651"/>
            <a:chExt cx="1106099" cy="863314"/>
          </a:xfrm>
        </p:grpSpPr>
        <p:sp>
          <p:nvSpPr>
            <p:cNvPr id="48" name="矩形 46"/>
            <p:cNvSpPr/>
            <p:nvPr/>
          </p:nvSpPr>
          <p:spPr>
            <a:xfrm>
              <a:off x="5149470" y="-1385651"/>
              <a:ext cx="1106099" cy="863314"/>
            </a:xfrm>
            <a:custGeom>
              <a:avLst/>
              <a:gdLst/>
              <a:ahLst/>
              <a:cxnLst/>
              <a:rect l="l" t="t" r="r" b="b"/>
              <a:pathLst>
                <a:path w="1106099" h="863314">
                  <a:moveTo>
                    <a:pt x="431657" y="0"/>
                  </a:moveTo>
                  <a:cubicBezTo>
                    <a:pt x="621495" y="0"/>
                    <a:pt x="782710" y="122547"/>
                    <a:pt x="838655" y="293477"/>
                  </a:cubicBezTo>
                  <a:lnTo>
                    <a:pt x="1106099" y="427198"/>
                  </a:lnTo>
                  <a:lnTo>
                    <a:pt x="841932" y="559282"/>
                  </a:lnTo>
                  <a:cubicBezTo>
                    <a:pt x="789324" y="735678"/>
                    <a:pt x="625396" y="863314"/>
                    <a:pt x="431657" y="863314"/>
                  </a:cubicBezTo>
                  <a:cubicBezTo>
                    <a:pt x="193260" y="863314"/>
                    <a:pt x="0" y="670054"/>
                    <a:pt x="0" y="431657"/>
                  </a:cubicBezTo>
                  <a:cubicBezTo>
                    <a:pt x="0" y="193260"/>
                    <a:pt x="193260" y="0"/>
                    <a:pt x="431657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EEEEEE"/>
                </a:gs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4" name="TextBox 33"/>
            <p:cNvSpPr>
              <a:spLocks noChangeArrowheads="1"/>
            </p:cNvSpPr>
            <p:nvPr/>
          </p:nvSpPr>
          <p:spPr bwMode="auto">
            <a:xfrm>
              <a:off x="5224857" y="-1200215"/>
              <a:ext cx="678823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XX</a:t>
              </a:r>
              <a:endPara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XX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435473" y="1209582"/>
            <a:ext cx="1106099" cy="863314"/>
            <a:chOff x="6377470" y="-1385651"/>
            <a:chExt cx="1106099" cy="863314"/>
          </a:xfrm>
        </p:grpSpPr>
        <p:sp>
          <p:nvSpPr>
            <p:cNvPr id="49" name="矩形 46"/>
            <p:cNvSpPr/>
            <p:nvPr/>
          </p:nvSpPr>
          <p:spPr>
            <a:xfrm>
              <a:off x="6377470" y="-1385651"/>
              <a:ext cx="1106099" cy="863314"/>
            </a:xfrm>
            <a:custGeom>
              <a:avLst/>
              <a:gdLst/>
              <a:ahLst/>
              <a:cxnLst/>
              <a:rect l="l" t="t" r="r" b="b"/>
              <a:pathLst>
                <a:path w="1106099" h="863314">
                  <a:moveTo>
                    <a:pt x="431657" y="0"/>
                  </a:moveTo>
                  <a:cubicBezTo>
                    <a:pt x="621495" y="0"/>
                    <a:pt x="782710" y="122547"/>
                    <a:pt x="838655" y="293477"/>
                  </a:cubicBezTo>
                  <a:lnTo>
                    <a:pt x="1106099" y="427198"/>
                  </a:lnTo>
                  <a:lnTo>
                    <a:pt x="841932" y="559282"/>
                  </a:lnTo>
                  <a:cubicBezTo>
                    <a:pt x="789324" y="735678"/>
                    <a:pt x="625396" y="863314"/>
                    <a:pt x="431657" y="863314"/>
                  </a:cubicBezTo>
                  <a:cubicBezTo>
                    <a:pt x="193260" y="863314"/>
                    <a:pt x="0" y="670054"/>
                    <a:pt x="0" y="431657"/>
                  </a:cubicBezTo>
                  <a:cubicBezTo>
                    <a:pt x="0" y="193260"/>
                    <a:pt x="193260" y="0"/>
                    <a:pt x="431657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EEEEEE"/>
                </a:gs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9" name="TextBox 33"/>
            <p:cNvSpPr>
              <a:spLocks noChangeArrowheads="1"/>
            </p:cNvSpPr>
            <p:nvPr/>
          </p:nvSpPr>
          <p:spPr bwMode="auto">
            <a:xfrm>
              <a:off x="6377470" y="-1200215"/>
              <a:ext cx="84249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3"/>
                  </a:solidFill>
                  <a:latin typeface="+mn-ea"/>
                </a:rPr>
                <a:t>XX</a:t>
              </a:r>
              <a:endParaRPr lang="en-US" sz="1600" b="1" dirty="0" smtClean="0">
                <a:solidFill>
                  <a:schemeClr val="accent3"/>
                </a:solidFill>
                <a:latin typeface="+mn-ea"/>
              </a:endParaRPr>
            </a:p>
            <a:p>
              <a:pPr algn="ctr"/>
              <a:r>
                <a:rPr lang="en-US" sz="1600" b="1" dirty="0" smtClean="0">
                  <a:solidFill>
                    <a:schemeClr val="accent3"/>
                  </a:solidFill>
                  <a:latin typeface="+mn-ea"/>
                </a:rPr>
                <a:t>XX</a:t>
              </a:r>
              <a:endParaRPr lang="en-US" sz="1600" b="1" dirty="0">
                <a:solidFill>
                  <a:schemeClr val="accent3"/>
                </a:solidFill>
                <a:latin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702666" y="1209582"/>
            <a:ext cx="1106099" cy="863314"/>
            <a:chOff x="7630608" y="-1385651"/>
            <a:chExt cx="1106099" cy="863314"/>
          </a:xfrm>
        </p:grpSpPr>
        <p:sp>
          <p:nvSpPr>
            <p:cNvPr id="50" name="矩形 46"/>
            <p:cNvSpPr/>
            <p:nvPr/>
          </p:nvSpPr>
          <p:spPr>
            <a:xfrm>
              <a:off x="7630608" y="-1385651"/>
              <a:ext cx="1106099" cy="863314"/>
            </a:xfrm>
            <a:custGeom>
              <a:avLst/>
              <a:gdLst/>
              <a:ahLst/>
              <a:cxnLst/>
              <a:rect l="l" t="t" r="r" b="b"/>
              <a:pathLst>
                <a:path w="1106099" h="863314">
                  <a:moveTo>
                    <a:pt x="431657" y="0"/>
                  </a:moveTo>
                  <a:cubicBezTo>
                    <a:pt x="621495" y="0"/>
                    <a:pt x="782710" y="122547"/>
                    <a:pt x="838655" y="293477"/>
                  </a:cubicBezTo>
                  <a:lnTo>
                    <a:pt x="1106099" y="427198"/>
                  </a:lnTo>
                  <a:lnTo>
                    <a:pt x="841932" y="559282"/>
                  </a:lnTo>
                  <a:cubicBezTo>
                    <a:pt x="789324" y="735678"/>
                    <a:pt x="625396" y="863314"/>
                    <a:pt x="431657" y="863314"/>
                  </a:cubicBezTo>
                  <a:cubicBezTo>
                    <a:pt x="193260" y="863314"/>
                    <a:pt x="0" y="670054"/>
                    <a:pt x="0" y="431657"/>
                  </a:cubicBezTo>
                  <a:cubicBezTo>
                    <a:pt x="0" y="193260"/>
                    <a:pt x="193260" y="0"/>
                    <a:pt x="431657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EEEEEE"/>
                </a:gs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4" name="TextBox 33"/>
            <p:cNvSpPr>
              <a:spLocks noChangeArrowheads="1"/>
            </p:cNvSpPr>
            <p:nvPr/>
          </p:nvSpPr>
          <p:spPr bwMode="auto">
            <a:xfrm>
              <a:off x="7739027" y="-1200215"/>
              <a:ext cx="678823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XX</a:t>
              </a:r>
              <a:endPara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XX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2" dur="1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3" dur="1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58000" fill="hold" nodeType="withEffect" p14:presetBounceEnd="5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6" dur="1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7" dur="1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accel="58000" fill="hold" nodeType="withEffect" p14:presetBounceEnd="5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0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1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accel="58000" fill="hold" nodeType="withEffect" p14:presetBounceEnd="58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4" dur="1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5" dur="1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5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ac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ac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" y="1411605"/>
            <a:ext cx="3587750" cy="342836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4715600" y="1044050"/>
            <a:ext cx="936000" cy="936000"/>
            <a:chOff x="4427568" y="1080577"/>
            <a:chExt cx="936000" cy="936000"/>
          </a:xfrm>
        </p:grpSpPr>
        <p:sp>
          <p:nvSpPr>
            <p:cNvPr id="9" name="MH_Other_10"/>
            <p:cNvSpPr/>
            <p:nvPr>
              <p:custDataLst>
                <p:tags r:id="rId2"/>
              </p:custDataLst>
            </p:nvPr>
          </p:nvSpPr>
          <p:spPr>
            <a:xfrm>
              <a:off x="4427568" y="1080577"/>
              <a:ext cx="936000" cy="936000"/>
            </a:xfrm>
            <a:prstGeom prst="donut">
              <a:avLst>
                <a:gd name="adj" fmla="val 9894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27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600269" y="1273948"/>
              <a:ext cx="590599" cy="590599"/>
              <a:chOff x="1117184" y="1303577"/>
              <a:chExt cx="720000" cy="720000"/>
            </a:xfrm>
          </p:grpSpPr>
          <p:sp>
            <p:nvSpPr>
              <p:cNvPr id="17" name="MH_Title_1"/>
              <p:cNvSpPr/>
              <p:nvPr>
                <p:custDataLst>
                  <p:tags r:id="rId3"/>
                </p:custDataLst>
              </p:nvPr>
            </p:nvSpPr>
            <p:spPr>
              <a:xfrm>
                <a:off x="1117184" y="1303577"/>
                <a:ext cx="720000" cy="72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27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18" name="KSO_Shape"/>
              <p:cNvSpPr/>
              <p:nvPr/>
            </p:nvSpPr>
            <p:spPr bwMode="auto">
              <a:xfrm>
                <a:off x="1246586" y="1470899"/>
                <a:ext cx="461198" cy="385869"/>
              </a:xfrm>
              <a:custGeom>
                <a:avLst/>
                <a:gdLst>
                  <a:gd name="T0" fmla="*/ 259606 w 2301875"/>
                  <a:gd name="T1" fmla="*/ 991831 h 1924050"/>
                  <a:gd name="T2" fmla="*/ 363395 w 2301875"/>
                  <a:gd name="T3" fmla="*/ 1088396 h 1924050"/>
                  <a:gd name="T4" fmla="*/ 373906 w 2301875"/>
                  <a:gd name="T5" fmla="*/ 1217851 h 1924050"/>
                  <a:gd name="T6" fmla="*/ 363658 w 2301875"/>
                  <a:gd name="T7" fmla="*/ 1442819 h 1924050"/>
                  <a:gd name="T8" fmla="*/ 588842 w 2301875"/>
                  <a:gd name="T9" fmla="*/ 1484918 h 1924050"/>
                  <a:gd name="T10" fmla="*/ 0 w 2301875"/>
                  <a:gd name="T11" fmla="*/ 1127338 h 1924050"/>
                  <a:gd name="T12" fmla="*/ 34684 w 2301875"/>
                  <a:gd name="T13" fmla="*/ 1006829 h 1924050"/>
                  <a:gd name="T14" fmla="*/ 1779087 w 2301875"/>
                  <a:gd name="T15" fmla="*/ 956047 h 1924050"/>
                  <a:gd name="T16" fmla="*/ 1870302 w 2301875"/>
                  <a:gd name="T17" fmla="*/ 1005757 h 1924050"/>
                  <a:gd name="T18" fmla="*/ 1905000 w 2301875"/>
                  <a:gd name="T19" fmla="*/ 1126216 h 1924050"/>
                  <a:gd name="T20" fmla="*/ 1316177 w 2301875"/>
                  <a:gd name="T21" fmla="*/ 1483912 h 1924050"/>
                  <a:gd name="T22" fmla="*/ 1541455 w 2301875"/>
                  <a:gd name="T23" fmla="*/ 1441567 h 1924050"/>
                  <a:gd name="T24" fmla="*/ 1531202 w 2301875"/>
                  <a:gd name="T25" fmla="*/ 1216429 h 1924050"/>
                  <a:gd name="T26" fmla="*/ 1541455 w 2301875"/>
                  <a:gd name="T27" fmla="*/ 1087027 h 1924050"/>
                  <a:gd name="T28" fmla="*/ 1645025 w 2301875"/>
                  <a:gd name="T29" fmla="*/ 990765 h 1924050"/>
                  <a:gd name="T30" fmla="*/ 952237 w 2301875"/>
                  <a:gd name="T31" fmla="*/ 799555 h 1924050"/>
                  <a:gd name="T32" fmla="*/ 1296630 w 2301875"/>
                  <a:gd name="T33" fmla="*/ 1376794 h 1924050"/>
                  <a:gd name="T34" fmla="*/ 1192524 w 2301875"/>
                  <a:gd name="T35" fmla="*/ 1453355 h 1924050"/>
                  <a:gd name="T36" fmla="*/ 952237 w 2301875"/>
                  <a:gd name="T37" fmla="*/ 1593850 h 1924050"/>
                  <a:gd name="T38" fmla="*/ 712476 w 2301875"/>
                  <a:gd name="T39" fmla="*/ 1453355 h 1924050"/>
                  <a:gd name="T40" fmla="*/ 608370 w 2301875"/>
                  <a:gd name="T41" fmla="*/ 1376794 h 1924050"/>
                  <a:gd name="T42" fmla="*/ 166316 w 2301875"/>
                  <a:gd name="T43" fmla="*/ 478681 h 1924050"/>
                  <a:gd name="T44" fmla="*/ 263684 w 2301875"/>
                  <a:gd name="T45" fmla="*/ 507331 h 1924050"/>
                  <a:gd name="T46" fmla="*/ 328157 w 2301875"/>
                  <a:gd name="T47" fmla="*/ 612732 h 1924050"/>
                  <a:gd name="T48" fmla="*/ 345262 w 2301875"/>
                  <a:gd name="T49" fmla="*/ 794094 h 1924050"/>
                  <a:gd name="T50" fmla="*/ 277368 w 2301875"/>
                  <a:gd name="T51" fmla="*/ 873209 h 1924050"/>
                  <a:gd name="T52" fmla="*/ 151316 w 2301875"/>
                  <a:gd name="T53" fmla="*/ 883986 h 1924050"/>
                  <a:gd name="T54" fmla="*/ 54473 w 2301875"/>
                  <a:gd name="T55" fmla="*/ 812493 h 1924050"/>
                  <a:gd name="T56" fmla="*/ 263 w 2301875"/>
                  <a:gd name="T57" fmla="*/ 680019 h 1924050"/>
                  <a:gd name="T58" fmla="*/ 36316 w 2301875"/>
                  <a:gd name="T59" fmla="*/ 545180 h 1924050"/>
                  <a:gd name="T60" fmla="*/ 119737 w 2301875"/>
                  <a:gd name="T61" fmla="*/ 485514 h 1924050"/>
                  <a:gd name="T62" fmla="*/ 1779115 w 2301875"/>
                  <a:gd name="T63" fmla="*/ 482627 h 1924050"/>
                  <a:gd name="T64" fmla="*/ 1863390 w 2301875"/>
                  <a:gd name="T65" fmla="*/ 536018 h 1924050"/>
                  <a:gd name="T66" fmla="*/ 1905000 w 2301875"/>
                  <a:gd name="T67" fmla="*/ 668575 h 1924050"/>
                  <a:gd name="T68" fmla="*/ 1856016 w 2301875"/>
                  <a:gd name="T69" fmla="*/ 804553 h 1924050"/>
                  <a:gd name="T70" fmla="*/ 1759890 w 2301875"/>
                  <a:gd name="T71" fmla="*/ 880564 h 1924050"/>
                  <a:gd name="T72" fmla="*/ 1635059 w 2301875"/>
                  <a:gd name="T73" fmla="*/ 875303 h 1924050"/>
                  <a:gd name="T74" fmla="*/ 1560529 w 2301875"/>
                  <a:gd name="T75" fmla="*/ 797188 h 1924050"/>
                  <a:gd name="T76" fmla="*/ 1573433 w 2301875"/>
                  <a:gd name="T77" fmla="*/ 623337 h 1924050"/>
                  <a:gd name="T78" fmla="*/ 1636375 w 2301875"/>
                  <a:gd name="T79" fmla="*/ 509454 h 1924050"/>
                  <a:gd name="T80" fmla="*/ 830317 w 2301875"/>
                  <a:gd name="T81" fmla="*/ 406353 h 1924050"/>
                  <a:gd name="T82" fmla="*/ 922020 w 2301875"/>
                  <a:gd name="T83" fmla="*/ 522867 h 1924050"/>
                  <a:gd name="T84" fmla="*/ 921232 w 2301875"/>
                  <a:gd name="T85" fmla="*/ 461848 h 1924050"/>
                  <a:gd name="T86" fmla="*/ 944091 w 2301875"/>
                  <a:gd name="T87" fmla="*/ 436599 h 1924050"/>
                  <a:gd name="T88" fmla="*/ 997694 w 2301875"/>
                  <a:gd name="T89" fmla="*/ 454747 h 1924050"/>
                  <a:gd name="T90" fmla="*/ 986658 w 2301875"/>
                  <a:gd name="T91" fmla="*/ 501037 h 1924050"/>
                  <a:gd name="T92" fmla="*/ 1055239 w 2301875"/>
                  <a:gd name="T93" fmla="*/ 469476 h 1924050"/>
                  <a:gd name="T94" fmla="*/ 1194763 w 2301875"/>
                  <a:gd name="T95" fmla="*/ 458430 h 1924050"/>
                  <a:gd name="T96" fmla="*/ 669247 w 2301875"/>
                  <a:gd name="T97" fmla="*/ 500774 h 1924050"/>
                  <a:gd name="T98" fmla="*/ 776189 w 2301875"/>
                  <a:gd name="T99" fmla="*/ 423712 h 1924050"/>
                  <a:gd name="T100" fmla="*/ 1013359 w 2301875"/>
                  <a:gd name="T101" fmla="*/ 13659 h 1924050"/>
                  <a:gd name="T102" fmla="*/ 1091793 w 2301875"/>
                  <a:gd name="T103" fmla="*/ 105070 h 1924050"/>
                  <a:gd name="T104" fmla="*/ 1109106 w 2301875"/>
                  <a:gd name="T105" fmla="*/ 189913 h 1924050"/>
                  <a:gd name="T106" fmla="*/ 1087072 w 2301875"/>
                  <a:gd name="T107" fmla="*/ 268453 h 1924050"/>
                  <a:gd name="T108" fmla="*/ 1014671 w 2301875"/>
                  <a:gd name="T109" fmla="*/ 381929 h 1924050"/>
                  <a:gd name="T110" fmla="*/ 937812 w 2301875"/>
                  <a:gd name="T111" fmla="*/ 408459 h 1924050"/>
                  <a:gd name="T112" fmla="*/ 863575 w 2301875"/>
                  <a:gd name="T113" fmla="*/ 352772 h 1924050"/>
                  <a:gd name="T114" fmla="*/ 804290 w 2301875"/>
                  <a:gd name="T115" fmla="*/ 246914 h 1924050"/>
                  <a:gd name="T116" fmla="*/ 802979 w 2301875"/>
                  <a:gd name="T117" fmla="*/ 161282 h 1924050"/>
                  <a:gd name="T118" fmla="*/ 855443 w 2301875"/>
                  <a:gd name="T119" fmla="*/ 38087 h 19240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301875" h="1924050">
                    <a:moveTo>
                      <a:pt x="143828" y="1155700"/>
                    </a:moveTo>
                    <a:lnTo>
                      <a:pt x="152400" y="1155700"/>
                    </a:lnTo>
                    <a:lnTo>
                      <a:pt x="160973" y="1155700"/>
                    </a:lnTo>
                    <a:lnTo>
                      <a:pt x="170815" y="1156336"/>
                    </a:lnTo>
                    <a:lnTo>
                      <a:pt x="180658" y="1157288"/>
                    </a:lnTo>
                    <a:lnTo>
                      <a:pt x="191453" y="1158877"/>
                    </a:lnTo>
                    <a:lnTo>
                      <a:pt x="202883" y="1160782"/>
                    </a:lnTo>
                    <a:lnTo>
                      <a:pt x="214313" y="1163006"/>
                    </a:lnTo>
                    <a:lnTo>
                      <a:pt x="226060" y="1165547"/>
                    </a:lnTo>
                    <a:lnTo>
                      <a:pt x="238125" y="1168723"/>
                    </a:lnTo>
                    <a:lnTo>
                      <a:pt x="250825" y="1172535"/>
                    </a:lnTo>
                    <a:lnTo>
                      <a:pt x="263208" y="1176664"/>
                    </a:lnTo>
                    <a:lnTo>
                      <a:pt x="275908" y="1181111"/>
                    </a:lnTo>
                    <a:lnTo>
                      <a:pt x="288608" y="1185875"/>
                    </a:lnTo>
                    <a:lnTo>
                      <a:pt x="301308" y="1191275"/>
                    </a:lnTo>
                    <a:lnTo>
                      <a:pt x="313690" y="1197310"/>
                    </a:lnTo>
                    <a:lnTo>
                      <a:pt x="326390" y="1203980"/>
                    </a:lnTo>
                    <a:lnTo>
                      <a:pt x="338455" y="1210650"/>
                    </a:lnTo>
                    <a:lnTo>
                      <a:pt x="350520" y="1217956"/>
                    </a:lnTo>
                    <a:lnTo>
                      <a:pt x="361950" y="1225897"/>
                    </a:lnTo>
                    <a:lnTo>
                      <a:pt x="373380" y="1234155"/>
                    </a:lnTo>
                    <a:lnTo>
                      <a:pt x="384175" y="1243049"/>
                    </a:lnTo>
                    <a:lnTo>
                      <a:pt x="394653" y="1252578"/>
                    </a:lnTo>
                    <a:lnTo>
                      <a:pt x="404495" y="1262424"/>
                    </a:lnTo>
                    <a:lnTo>
                      <a:pt x="413385" y="1272906"/>
                    </a:lnTo>
                    <a:lnTo>
                      <a:pt x="417830" y="1278306"/>
                    </a:lnTo>
                    <a:lnTo>
                      <a:pt x="421958" y="1284023"/>
                    </a:lnTo>
                    <a:lnTo>
                      <a:pt x="425768" y="1289423"/>
                    </a:lnTo>
                    <a:lnTo>
                      <a:pt x="429578" y="1295458"/>
                    </a:lnTo>
                    <a:lnTo>
                      <a:pt x="432753" y="1301175"/>
                    </a:lnTo>
                    <a:lnTo>
                      <a:pt x="436245" y="1307528"/>
                    </a:lnTo>
                    <a:lnTo>
                      <a:pt x="439102" y="1313881"/>
                    </a:lnTo>
                    <a:lnTo>
                      <a:pt x="441960" y="1320233"/>
                    </a:lnTo>
                    <a:lnTo>
                      <a:pt x="444818" y="1326268"/>
                    </a:lnTo>
                    <a:lnTo>
                      <a:pt x="447358" y="1332938"/>
                    </a:lnTo>
                    <a:lnTo>
                      <a:pt x="448945" y="1339926"/>
                    </a:lnTo>
                    <a:lnTo>
                      <a:pt x="451167" y="1346914"/>
                    </a:lnTo>
                    <a:lnTo>
                      <a:pt x="452755" y="1353902"/>
                    </a:lnTo>
                    <a:lnTo>
                      <a:pt x="454025" y="1360890"/>
                    </a:lnTo>
                    <a:lnTo>
                      <a:pt x="454978" y="1368513"/>
                    </a:lnTo>
                    <a:lnTo>
                      <a:pt x="455613" y="1375819"/>
                    </a:lnTo>
                    <a:lnTo>
                      <a:pt x="456565" y="1383442"/>
                    </a:lnTo>
                    <a:lnTo>
                      <a:pt x="456565" y="1391383"/>
                    </a:lnTo>
                    <a:lnTo>
                      <a:pt x="456248" y="1407264"/>
                    </a:lnTo>
                    <a:lnTo>
                      <a:pt x="455613" y="1423146"/>
                    </a:lnTo>
                    <a:lnTo>
                      <a:pt x="454660" y="1438392"/>
                    </a:lnTo>
                    <a:lnTo>
                      <a:pt x="453390" y="1454274"/>
                    </a:lnTo>
                    <a:lnTo>
                      <a:pt x="451803" y="1470155"/>
                    </a:lnTo>
                    <a:lnTo>
                      <a:pt x="449898" y="1485719"/>
                    </a:lnTo>
                    <a:lnTo>
                      <a:pt x="447675" y="1501283"/>
                    </a:lnTo>
                    <a:lnTo>
                      <a:pt x="445135" y="1516847"/>
                    </a:lnTo>
                    <a:lnTo>
                      <a:pt x="442595" y="1531776"/>
                    </a:lnTo>
                    <a:lnTo>
                      <a:pt x="439738" y="1546704"/>
                    </a:lnTo>
                    <a:lnTo>
                      <a:pt x="433705" y="1575609"/>
                    </a:lnTo>
                    <a:lnTo>
                      <a:pt x="427037" y="1603560"/>
                    </a:lnTo>
                    <a:lnTo>
                      <a:pt x="420370" y="1629288"/>
                    </a:lnTo>
                    <a:lnTo>
                      <a:pt x="413703" y="1653111"/>
                    </a:lnTo>
                    <a:lnTo>
                      <a:pt x="407035" y="1674710"/>
                    </a:lnTo>
                    <a:lnTo>
                      <a:pt x="401003" y="1693768"/>
                    </a:lnTo>
                    <a:lnTo>
                      <a:pt x="395605" y="1710284"/>
                    </a:lnTo>
                    <a:lnTo>
                      <a:pt x="387667" y="1733154"/>
                    </a:lnTo>
                    <a:lnTo>
                      <a:pt x="384175" y="1741412"/>
                    </a:lnTo>
                    <a:lnTo>
                      <a:pt x="412433" y="1741412"/>
                    </a:lnTo>
                    <a:lnTo>
                      <a:pt x="439420" y="1741730"/>
                    </a:lnTo>
                    <a:lnTo>
                      <a:pt x="464820" y="1742365"/>
                    </a:lnTo>
                    <a:lnTo>
                      <a:pt x="489268" y="1743636"/>
                    </a:lnTo>
                    <a:lnTo>
                      <a:pt x="512128" y="1745224"/>
                    </a:lnTo>
                    <a:lnTo>
                      <a:pt x="534353" y="1746494"/>
                    </a:lnTo>
                    <a:lnTo>
                      <a:pt x="554990" y="1748400"/>
                    </a:lnTo>
                    <a:lnTo>
                      <a:pt x="574040" y="1750624"/>
                    </a:lnTo>
                    <a:lnTo>
                      <a:pt x="592455" y="1753165"/>
                    </a:lnTo>
                    <a:lnTo>
                      <a:pt x="609918" y="1756023"/>
                    </a:lnTo>
                    <a:lnTo>
                      <a:pt x="626110" y="1759517"/>
                    </a:lnTo>
                    <a:lnTo>
                      <a:pt x="641033" y="1763011"/>
                    </a:lnTo>
                    <a:lnTo>
                      <a:pt x="655320" y="1767140"/>
                    </a:lnTo>
                    <a:lnTo>
                      <a:pt x="668338" y="1771270"/>
                    </a:lnTo>
                    <a:lnTo>
                      <a:pt x="680720" y="1776034"/>
                    </a:lnTo>
                    <a:lnTo>
                      <a:pt x="691833" y="1781116"/>
                    </a:lnTo>
                    <a:lnTo>
                      <a:pt x="701993" y="1786834"/>
                    </a:lnTo>
                    <a:lnTo>
                      <a:pt x="711518" y="1792551"/>
                    </a:lnTo>
                    <a:lnTo>
                      <a:pt x="720090" y="1799221"/>
                    </a:lnTo>
                    <a:lnTo>
                      <a:pt x="727710" y="1805891"/>
                    </a:lnTo>
                    <a:lnTo>
                      <a:pt x="734695" y="1813197"/>
                    </a:lnTo>
                    <a:lnTo>
                      <a:pt x="741045" y="1821138"/>
                    </a:lnTo>
                    <a:lnTo>
                      <a:pt x="746760" y="1829078"/>
                    </a:lnTo>
                    <a:lnTo>
                      <a:pt x="751523" y="1837655"/>
                    </a:lnTo>
                    <a:lnTo>
                      <a:pt x="755968" y="1846866"/>
                    </a:lnTo>
                    <a:lnTo>
                      <a:pt x="759143" y="1856077"/>
                    </a:lnTo>
                    <a:lnTo>
                      <a:pt x="762000" y="1866559"/>
                    </a:lnTo>
                    <a:lnTo>
                      <a:pt x="764223" y="1876723"/>
                    </a:lnTo>
                    <a:lnTo>
                      <a:pt x="766128" y="1887840"/>
                    </a:lnTo>
                    <a:lnTo>
                      <a:pt x="767398" y="1899275"/>
                    </a:lnTo>
                    <a:lnTo>
                      <a:pt x="768033" y="1911345"/>
                    </a:lnTo>
                    <a:lnTo>
                      <a:pt x="768350" y="1924050"/>
                    </a:lnTo>
                    <a:lnTo>
                      <a:pt x="0" y="1924050"/>
                    </a:lnTo>
                    <a:lnTo>
                      <a:pt x="0" y="1360890"/>
                    </a:lnTo>
                    <a:lnTo>
                      <a:pt x="318" y="1350408"/>
                    </a:lnTo>
                    <a:lnTo>
                      <a:pt x="635" y="1339609"/>
                    </a:lnTo>
                    <a:lnTo>
                      <a:pt x="1905" y="1329445"/>
                    </a:lnTo>
                    <a:lnTo>
                      <a:pt x="2858" y="1319280"/>
                    </a:lnTo>
                    <a:lnTo>
                      <a:pt x="4445" y="1309434"/>
                    </a:lnTo>
                    <a:lnTo>
                      <a:pt x="6350" y="1299587"/>
                    </a:lnTo>
                    <a:lnTo>
                      <a:pt x="8573" y="1289741"/>
                    </a:lnTo>
                    <a:lnTo>
                      <a:pt x="11113" y="1280529"/>
                    </a:lnTo>
                    <a:lnTo>
                      <a:pt x="13970" y="1271318"/>
                    </a:lnTo>
                    <a:lnTo>
                      <a:pt x="16828" y="1262424"/>
                    </a:lnTo>
                    <a:lnTo>
                      <a:pt x="20638" y="1254166"/>
                    </a:lnTo>
                    <a:lnTo>
                      <a:pt x="24448" y="1245590"/>
                    </a:lnTo>
                    <a:lnTo>
                      <a:pt x="28258" y="1237967"/>
                    </a:lnTo>
                    <a:lnTo>
                      <a:pt x="32385" y="1230026"/>
                    </a:lnTo>
                    <a:lnTo>
                      <a:pt x="37148" y="1222403"/>
                    </a:lnTo>
                    <a:lnTo>
                      <a:pt x="41910" y="1215415"/>
                    </a:lnTo>
                    <a:lnTo>
                      <a:pt x="47308" y="1208745"/>
                    </a:lnTo>
                    <a:lnTo>
                      <a:pt x="52388" y="1202074"/>
                    </a:lnTo>
                    <a:lnTo>
                      <a:pt x="58103" y="1196039"/>
                    </a:lnTo>
                    <a:lnTo>
                      <a:pt x="64135" y="1190322"/>
                    </a:lnTo>
                    <a:lnTo>
                      <a:pt x="70168" y="1185240"/>
                    </a:lnTo>
                    <a:lnTo>
                      <a:pt x="76835" y="1180158"/>
                    </a:lnTo>
                    <a:lnTo>
                      <a:pt x="83185" y="1175393"/>
                    </a:lnTo>
                    <a:lnTo>
                      <a:pt x="89853" y="1171582"/>
                    </a:lnTo>
                    <a:lnTo>
                      <a:pt x="96838" y="1167770"/>
                    </a:lnTo>
                    <a:lnTo>
                      <a:pt x="104458" y="1164912"/>
                    </a:lnTo>
                    <a:lnTo>
                      <a:pt x="111760" y="1161735"/>
                    </a:lnTo>
                    <a:lnTo>
                      <a:pt x="119380" y="1159512"/>
                    </a:lnTo>
                    <a:lnTo>
                      <a:pt x="127635" y="1157924"/>
                    </a:lnTo>
                    <a:lnTo>
                      <a:pt x="135255" y="1156653"/>
                    </a:lnTo>
                    <a:lnTo>
                      <a:pt x="143828" y="1155700"/>
                    </a:lnTo>
                    <a:close/>
                    <a:moveTo>
                      <a:pt x="2149730" y="1154113"/>
                    </a:moveTo>
                    <a:lnTo>
                      <a:pt x="2158306" y="1154431"/>
                    </a:lnTo>
                    <a:lnTo>
                      <a:pt x="2166564" y="1155066"/>
                    </a:lnTo>
                    <a:lnTo>
                      <a:pt x="2174505" y="1156653"/>
                    </a:lnTo>
                    <a:lnTo>
                      <a:pt x="2182763" y="1158558"/>
                    </a:lnTo>
                    <a:lnTo>
                      <a:pt x="2190069" y="1160781"/>
                    </a:lnTo>
                    <a:lnTo>
                      <a:pt x="2197692" y="1163321"/>
                    </a:lnTo>
                    <a:lnTo>
                      <a:pt x="2204680" y="1166496"/>
                    </a:lnTo>
                    <a:lnTo>
                      <a:pt x="2212303" y="1170306"/>
                    </a:lnTo>
                    <a:lnTo>
                      <a:pt x="2218656" y="1174433"/>
                    </a:lnTo>
                    <a:lnTo>
                      <a:pt x="2225326" y="1178878"/>
                    </a:lnTo>
                    <a:lnTo>
                      <a:pt x="2231679" y="1183958"/>
                    </a:lnTo>
                    <a:lnTo>
                      <a:pt x="2238031" y="1189038"/>
                    </a:lnTo>
                    <a:lnTo>
                      <a:pt x="2243749" y="1195071"/>
                    </a:lnTo>
                    <a:lnTo>
                      <a:pt x="2249466" y="1200786"/>
                    </a:lnTo>
                    <a:lnTo>
                      <a:pt x="2254866" y="1207136"/>
                    </a:lnTo>
                    <a:lnTo>
                      <a:pt x="2259948" y="1214121"/>
                    </a:lnTo>
                    <a:lnTo>
                      <a:pt x="2265030" y="1221106"/>
                    </a:lnTo>
                    <a:lnTo>
                      <a:pt x="2269477" y="1228408"/>
                    </a:lnTo>
                    <a:lnTo>
                      <a:pt x="2273606" y="1236346"/>
                    </a:lnTo>
                    <a:lnTo>
                      <a:pt x="2277735" y="1244283"/>
                    </a:lnTo>
                    <a:lnTo>
                      <a:pt x="2281547" y="1252856"/>
                    </a:lnTo>
                    <a:lnTo>
                      <a:pt x="2284723" y="1261428"/>
                    </a:lnTo>
                    <a:lnTo>
                      <a:pt x="2288217" y="1270318"/>
                    </a:lnTo>
                    <a:lnTo>
                      <a:pt x="2291076" y="1279526"/>
                    </a:lnTo>
                    <a:lnTo>
                      <a:pt x="2293299" y="1288733"/>
                    </a:lnTo>
                    <a:lnTo>
                      <a:pt x="2295523" y="1298258"/>
                    </a:lnTo>
                    <a:lnTo>
                      <a:pt x="2297428" y="1307783"/>
                    </a:lnTo>
                    <a:lnTo>
                      <a:pt x="2299334" y="1317626"/>
                    </a:lnTo>
                    <a:lnTo>
                      <a:pt x="2300287" y="1328103"/>
                    </a:lnTo>
                    <a:lnTo>
                      <a:pt x="2300922" y="1338263"/>
                    </a:lnTo>
                    <a:lnTo>
                      <a:pt x="2301875" y="1348741"/>
                    </a:lnTo>
                    <a:lnTo>
                      <a:pt x="2301875" y="1359536"/>
                    </a:lnTo>
                    <a:lnTo>
                      <a:pt x="2301875" y="1922463"/>
                    </a:lnTo>
                    <a:lnTo>
                      <a:pt x="1533525" y="1922463"/>
                    </a:lnTo>
                    <a:lnTo>
                      <a:pt x="1533843" y="1910081"/>
                    </a:lnTo>
                    <a:lnTo>
                      <a:pt x="1534160" y="1897698"/>
                    </a:lnTo>
                    <a:lnTo>
                      <a:pt x="1535748" y="1886268"/>
                    </a:lnTo>
                    <a:lnTo>
                      <a:pt x="1537019" y="1875473"/>
                    </a:lnTo>
                    <a:lnTo>
                      <a:pt x="1539560" y="1864678"/>
                    </a:lnTo>
                    <a:lnTo>
                      <a:pt x="1542736" y="1854518"/>
                    </a:lnTo>
                    <a:lnTo>
                      <a:pt x="1545913" y="1844993"/>
                    </a:lnTo>
                    <a:lnTo>
                      <a:pt x="1550042" y="1836103"/>
                    </a:lnTo>
                    <a:lnTo>
                      <a:pt x="1554806" y="1827531"/>
                    </a:lnTo>
                    <a:lnTo>
                      <a:pt x="1560524" y="1819276"/>
                    </a:lnTo>
                    <a:lnTo>
                      <a:pt x="1566559" y="1811973"/>
                    </a:lnTo>
                    <a:lnTo>
                      <a:pt x="1573547" y="1804671"/>
                    </a:lnTo>
                    <a:lnTo>
                      <a:pt x="1581487" y="1798003"/>
                    </a:lnTo>
                    <a:lnTo>
                      <a:pt x="1590381" y="1791336"/>
                    </a:lnTo>
                    <a:lnTo>
                      <a:pt x="1599592" y="1785303"/>
                    </a:lnTo>
                    <a:lnTo>
                      <a:pt x="1610074" y="1779906"/>
                    </a:lnTo>
                    <a:lnTo>
                      <a:pt x="1621191" y="1774508"/>
                    </a:lnTo>
                    <a:lnTo>
                      <a:pt x="1633261" y="1769746"/>
                    </a:lnTo>
                    <a:lnTo>
                      <a:pt x="1646602" y="1765301"/>
                    </a:lnTo>
                    <a:lnTo>
                      <a:pt x="1660578" y="1761491"/>
                    </a:lnTo>
                    <a:lnTo>
                      <a:pt x="1675824" y="1757998"/>
                    </a:lnTo>
                    <a:lnTo>
                      <a:pt x="1692023" y="1754823"/>
                    </a:lnTo>
                    <a:lnTo>
                      <a:pt x="1709493" y="1751648"/>
                    </a:lnTo>
                    <a:lnTo>
                      <a:pt x="1727598" y="1749108"/>
                    </a:lnTo>
                    <a:lnTo>
                      <a:pt x="1746973" y="1746886"/>
                    </a:lnTo>
                    <a:lnTo>
                      <a:pt x="1767619" y="1745298"/>
                    </a:lnTo>
                    <a:lnTo>
                      <a:pt x="1789853" y="1743393"/>
                    </a:lnTo>
                    <a:lnTo>
                      <a:pt x="1812723" y="1742123"/>
                    </a:lnTo>
                    <a:lnTo>
                      <a:pt x="1836863" y="1741171"/>
                    </a:lnTo>
                    <a:lnTo>
                      <a:pt x="1862591" y="1740218"/>
                    </a:lnTo>
                    <a:lnTo>
                      <a:pt x="1889272" y="1739901"/>
                    </a:lnTo>
                    <a:lnTo>
                      <a:pt x="1917859" y="1739901"/>
                    </a:lnTo>
                    <a:lnTo>
                      <a:pt x="1914365" y="1731963"/>
                    </a:lnTo>
                    <a:lnTo>
                      <a:pt x="1906424" y="1708786"/>
                    </a:lnTo>
                    <a:lnTo>
                      <a:pt x="1900707" y="1692276"/>
                    </a:lnTo>
                    <a:lnTo>
                      <a:pt x="1894989" y="1673226"/>
                    </a:lnTo>
                    <a:lnTo>
                      <a:pt x="1888319" y="1651636"/>
                    </a:lnTo>
                    <a:lnTo>
                      <a:pt x="1881649" y="1627506"/>
                    </a:lnTo>
                    <a:lnTo>
                      <a:pt x="1874661" y="1601788"/>
                    </a:lnTo>
                    <a:lnTo>
                      <a:pt x="1868308" y="1574166"/>
                    </a:lnTo>
                    <a:lnTo>
                      <a:pt x="1861956" y="1545273"/>
                    </a:lnTo>
                    <a:lnTo>
                      <a:pt x="1859097" y="1530033"/>
                    </a:lnTo>
                    <a:lnTo>
                      <a:pt x="1856556" y="1515111"/>
                    </a:lnTo>
                    <a:lnTo>
                      <a:pt x="1854333" y="1499871"/>
                    </a:lnTo>
                    <a:lnTo>
                      <a:pt x="1852109" y="1484313"/>
                    </a:lnTo>
                    <a:lnTo>
                      <a:pt x="1850203" y="1468438"/>
                    </a:lnTo>
                    <a:lnTo>
                      <a:pt x="1848298" y="1453198"/>
                    </a:lnTo>
                    <a:lnTo>
                      <a:pt x="1847027" y="1437323"/>
                    </a:lnTo>
                    <a:lnTo>
                      <a:pt x="1846392" y="1421448"/>
                    </a:lnTo>
                    <a:lnTo>
                      <a:pt x="1845439" y="1405573"/>
                    </a:lnTo>
                    <a:lnTo>
                      <a:pt x="1845439" y="1390016"/>
                    </a:lnTo>
                    <a:lnTo>
                      <a:pt x="1845439" y="1382396"/>
                    </a:lnTo>
                    <a:lnTo>
                      <a:pt x="1845757" y="1374458"/>
                    </a:lnTo>
                    <a:lnTo>
                      <a:pt x="1846709" y="1367156"/>
                    </a:lnTo>
                    <a:lnTo>
                      <a:pt x="1847662" y="1359853"/>
                    </a:lnTo>
                    <a:lnTo>
                      <a:pt x="1849251" y="1352551"/>
                    </a:lnTo>
                    <a:lnTo>
                      <a:pt x="1850521" y="1345566"/>
                    </a:lnTo>
                    <a:lnTo>
                      <a:pt x="1852427" y="1338263"/>
                    </a:lnTo>
                    <a:lnTo>
                      <a:pt x="1854650" y="1331913"/>
                    </a:lnTo>
                    <a:lnTo>
                      <a:pt x="1856874" y="1325246"/>
                    </a:lnTo>
                    <a:lnTo>
                      <a:pt x="1859732" y="1318578"/>
                    </a:lnTo>
                    <a:lnTo>
                      <a:pt x="1862591" y="1312228"/>
                    </a:lnTo>
                    <a:lnTo>
                      <a:pt x="1865767" y="1305878"/>
                    </a:lnTo>
                    <a:lnTo>
                      <a:pt x="1869261" y="1300163"/>
                    </a:lnTo>
                    <a:lnTo>
                      <a:pt x="1872438" y="1294131"/>
                    </a:lnTo>
                    <a:lnTo>
                      <a:pt x="1876249" y="1288416"/>
                    </a:lnTo>
                    <a:lnTo>
                      <a:pt x="1880061" y="1282383"/>
                    </a:lnTo>
                    <a:lnTo>
                      <a:pt x="1884190" y="1276986"/>
                    </a:lnTo>
                    <a:lnTo>
                      <a:pt x="1888637" y="1271588"/>
                    </a:lnTo>
                    <a:lnTo>
                      <a:pt x="1897531" y="1261111"/>
                    </a:lnTo>
                    <a:lnTo>
                      <a:pt x="1907377" y="1251268"/>
                    </a:lnTo>
                    <a:lnTo>
                      <a:pt x="1917859" y="1241743"/>
                    </a:lnTo>
                    <a:lnTo>
                      <a:pt x="1928341" y="1232853"/>
                    </a:lnTo>
                    <a:lnTo>
                      <a:pt x="1939458" y="1224598"/>
                    </a:lnTo>
                    <a:lnTo>
                      <a:pt x="1951210" y="1216661"/>
                    </a:lnTo>
                    <a:lnTo>
                      <a:pt x="1963280" y="1209358"/>
                    </a:lnTo>
                    <a:lnTo>
                      <a:pt x="1975668" y="1202373"/>
                    </a:lnTo>
                    <a:lnTo>
                      <a:pt x="1987738" y="1196023"/>
                    </a:lnTo>
                    <a:lnTo>
                      <a:pt x="2000761" y="1190308"/>
                    </a:lnTo>
                    <a:lnTo>
                      <a:pt x="2013466" y="1184593"/>
                    </a:lnTo>
                    <a:lnTo>
                      <a:pt x="2026171" y="1179831"/>
                    </a:lnTo>
                    <a:lnTo>
                      <a:pt x="2038876" y="1175068"/>
                    </a:lnTo>
                    <a:lnTo>
                      <a:pt x="2051264" y="1170941"/>
                    </a:lnTo>
                    <a:lnTo>
                      <a:pt x="2063969" y="1167766"/>
                    </a:lnTo>
                    <a:lnTo>
                      <a:pt x="2076039" y="1164273"/>
                    </a:lnTo>
                    <a:lnTo>
                      <a:pt x="2087792" y="1161733"/>
                    </a:lnTo>
                    <a:lnTo>
                      <a:pt x="2099226" y="1159193"/>
                    </a:lnTo>
                    <a:lnTo>
                      <a:pt x="2110344" y="1157288"/>
                    </a:lnTo>
                    <a:lnTo>
                      <a:pt x="2121143" y="1156018"/>
                    </a:lnTo>
                    <a:lnTo>
                      <a:pt x="2131307" y="1155066"/>
                    </a:lnTo>
                    <a:lnTo>
                      <a:pt x="2140836" y="1154431"/>
                    </a:lnTo>
                    <a:lnTo>
                      <a:pt x="2149730" y="1154113"/>
                    </a:lnTo>
                    <a:close/>
                    <a:moveTo>
                      <a:pt x="692229" y="965200"/>
                    </a:moveTo>
                    <a:lnTo>
                      <a:pt x="1150620" y="965200"/>
                    </a:lnTo>
                    <a:lnTo>
                      <a:pt x="1609646" y="965200"/>
                    </a:lnTo>
                    <a:lnTo>
                      <a:pt x="1762125" y="1627407"/>
                    </a:lnTo>
                    <a:lnTo>
                      <a:pt x="1757995" y="1627089"/>
                    </a:lnTo>
                    <a:lnTo>
                      <a:pt x="1745606" y="1627407"/>
                    </a:lnTo>
                    <a:lnTo>
                      <a:pt x="1727817" y="1627725"/>
                    </a:lnTo>
                    <a:lnTo>
                      <a:pt x="1716381" y="1628677"/>
                    </a:lnTo>
                    <a:lnTo>
                      <a:pt x="1703675" y="1629630"/>
                    </a:lnTo>
                    <a:lnTo>
                      <a:pt x="1690015" y="1631218"/>
                    </a:lnTo>
                    <a:lnTo>
                      <a:pt x="1675403" y="1633441"/>
                    </a:lnTo>
                    <a:lnTo>
                      <a:pt x="1660155" y="1635982"/>
                    </a:lnTo>
                    <a:lnTo>
                      <a:pt x="1643954" y="1638841"/>
                    </a:lnTo>
                    <a:lnTo>
                      <a:pt x="1627435" y="1642652"/>
                    </a:lnTo>
                    <a:lnTo>
                      <a:pt x="1610281" y="1647416"/>
                    </a:lnTo>
                    <a:lnTo>
                      <a:pt x="1593127" y="1652498"/>
                    </a:lnTo>
                    <a:lnTo>
                      <a:pt x="1575656" y="1658850"/>
                    </a:lnTo>
                    <a:lnTo>
                      <a:pt x="1566761" y="1662026"/>
                    </a:lnTo>
                    <a:lnTo>
                      <a:pt x="1557866" y="1665837"/>
                    </a:lnTo>
                    <a:lnTo>
                      <a:pt x="1549607" y="1669331"/>
                    </a:lnTo>
                    <a:lnTo>
                      <a:pt x="1540713" y="1673777"/>
                    </a:lnTo>
                    <a:lnTo>
                      <a:pt x="1532135" y="1678224"/>
                    </a:lnTo>
                    <a:lnTo>
                      <a:pt x="1523558" y="1682670"/>
                    </a:lnTo>
                    <a:lnTo>
                      <a:pt x="1515299" y="1688070"/>
                    </a:lnTo>
                    <a:lnTo>
                      <a:pt x="1507040" y="1693151"/>
                    </a:lnTo>
                    <a:lnTo>
                      <a:pt x="1499098" y="1698551"/>
                    </a:lnTo>
                    <a:lnTo>
                      <a:pt x="1490839" y="1704585"/>
                    </a:lnTo>
                    <a:lnTo>
                      <a:pt x="1483215" y="1710302"/>
                    </a:lnTo>
                    <a:lnTo>
                      <a:pt x="1475591" y="1716972"/>
                    </a:lnTo>
                    <a:lnTo>
                      <a:pt x="1467967" y="1723641"/>
                    </a:lnTo>
                    <a:lnTo>
                      <a:pt x="1460978" y="1730629"/>
                    </a:lnTo>
                    <a:lnTo>
                      <a:pt x="1453990" y="1737934"/>
                    </a:lnTo>
                    <a:lnTo>
                      <a:pt x="1447319" y="1745874"/>
                    </a:lnTo>
                    <a:lnTo>
                      <a:pt x="1440966" y="1754449"/>
                    </a:lnTo>
                    <a:lnTo>
                      <a:pt x="1434930" y="1762707"/>
                    </a:lnTo>
                    <a:lnTo>
                      <a:pt x="1428894" y="1771600"/>
                    </a:lnTo>
                    <a:lnTo>
                      <a:pt x="1423494" y="1780810"/>
                    </a:lnTo>
                    <a:lnTo>
                      <a:pt x="1418094" y="1790338"/>
                    </a:lnTo>
                    <a:lnTo>
                      <a:pt x="1413329" y="1800502"/>
                    </a:lnTo>
                    <a:lnTo>
                      <a:pt x="1408881" y="1810665"/>
                    </a:lnTo>
                    <a:lnTo>
                      <a:pt x="1405387" y="1821781"/>
                    </a:lnTo>
                    <a:lnTo>
                      <a:pt x="1401575" y="1832898"/>
                    </a:lnTo>
                    <a:lnTo>
                      <a:pt x="1398398" y="1844649"/>
                    </a:lnTo>
                    <a:lnTo>
                      <a:pt x="1395539" y="1856718"/>
                    </a:lnTo>
                    <a:lnTo>
                      <a:pt x="1392998" y="1869422"/>
                    </a:lnTo>
                    <a:lnTo>
                      <a:pt x="1391727" y="1882444"/>
                    </a:lnTo>
                    <a:lnTo>
                      <a:pt x="1390139" y="1895466"/>
                    </a:lnTo>
                    <a:lnTo>
                      <a:pt x="1389504" y="1909758"/>
                    </a:lnTo>
                    <a:lnTo>
                      <a:pt x="1389186" y="1924050"/>
                    </a:lnTo>
                    <a:lnTo>
                      <a:pt x="1150620" y="1924050"/>
                    </a:lnTo>
                    <a:lnTo>
                      <a:pt x="912689" y="1924050"/>
                    </a:lnTo>
                    <a:lnTo>
                      <a:pt x="912371" y="1909758"/>
                    </a:lnTo>
                    <a:lnTo>
                      <a:pt x="911736" y="1895466"/>
                    </a:lnTo>
                    <a:lnTo>
                      <a:pt x="910147" y="1882444"/>
                    </a:lnTo>
                    <a:lnTo>
                      <a:pt x="908877" y="1869422"/>
                    </a:lnTo>
                    <a:lnTo>
                      <a:pt x="906018" y="1856718"/>
                    </a:lnTo>
                    <a:lnTo>
                      <a:pt x="903476" y="1844649"/>
                    </a:lnTo>
                    <a:lnTo>
                      <a:pt x="900300" y="1832898"/>
                    </a:lnTo>
                    <a:lnTo>
                      <a:pt x="896488" y="1821781"/>
                    </a:lnTo>
                    <a:lnTo>
                      <a:pt x="892993" y="1810665"/>
                    </a:lnTo>
                    <a:lnTo>
                      <a:pt x="888546" y="1800502"/>
                    </a:lnTo>
                    <a:lnTo>
                      <a:pt x="883781" y="1790338"/>
                    </a:lnTo>
                    <a:lnTo>
                      <a:pt x="878381" y="1780810"/>
                    </a:lnTo>
                    <a:lnTo>
                      <a:pt x="872981" y="1771600"/>
                    </a:lnTo>
                    <a:lnTo>
                      <a:pt x="866945" y="1762707"/>
                    </a:lnTo>
                    <a:lnTo>
                      <a:pt x="860909" y="1754449"/>
                    </a:lnTo>
                    <a:lnTo>
                      <a:pt x="854556" y="1745874"/>
                    </a:lnTo>
                    <a:lnTo>
                      <a:pt x="847885" y="1737934"/>
                    </a:lnTo>
                    <a:lnTo>
                      <a:pt x="840896" y="1730629"/>
                    </a:lnTo>
                    <a:lnTo>
                      <a:pt x="833908" y="1723641"/>
                    </a:lnTo>
                    <a:lnTo>
                      <a:pt x="825966" y="1716972"/>
                    </a:lnTo>
                    <a:lnTo>
                      <a:pt x="818660" y="1710302"/>
                    </a:lnTo>
                    <a:lnTo>
                      <a:pt x="811036" y="1704585"/>
                    </a:lnTo>
                    <a:lnTo>
                      <a:pt x="802777" y="1698551"/>
                    </a:lnTo>
                    <a:lnTo>
                      <a:pt x="794835" y="1693151"/>
                    </a:lnTo>
                    <a:lnTo>
                      <a:pt x="786576" y="1688070"/>
                    </a:lnTo>
                    <a:lnTo>
                      <a:pt x="777999" y="1682670"/>
                    </a:lnTo>
                    <a:lnTo>
                      <a:pt x="769740" y="1678224"/>
                    </a:lnTo>
                    <a:lnTo>
                      <a:pt x="761163" y="1673777"/>
                    </a:lnTo>
                    <a:lnTo>
                      <a:pt x="752268" y="1669331"/>
                    </a:lnTo>
                    <a:lnTo>
                      <a:pt x="743691" y="1665837"/>
                    </a:lnTo>
                    <a:lnTo>
                      <a:pt x="735114" y="1662026"/>
                    </a:lnTo>
                    <a:lnTo>
                      <a:pt x="726537" y="1658850"/>
                    </a:lnTo>
                    <a:lnTo>
                      <a:pt x="708748" y="1652498"/>
                    </a:lnTo>
                    <a:lnTo>
                      <a:pt x="691594" y="1647416"/>
                    </a:lnTo>
                    <a:lnTo>
                      <a:pt x="674440" y="1642652"/>
                    </a:lnTo>
                    <a:lnTo>
                      <a:pt x="657921" y="1638841"/>
                    </a:lnTo>
                    <a:lnTo>
                      <a:pt x="641721" y="1635982"/>
                    </a:lnTo>
                    <a:lnTo>
                      <a:pt x="626473" y="1633441"/>
                    </a:lnTo>
                    <a:lnTo>
                      <a:pt x="611860" y="1631218"/>
                    </a:lnTo>
                    <a:lnTo>
                      <a:pt x="598200" y="1629630"/>
                    </a:lnTo>
                    <a:lnTo>
                      <a:pt x="585494" y="1628677"/>
                    </a:lnTo>
                    <a:lnTo>
                      <a:pt x="574058" y="1627725"/>
                    </a:lnTo>
                    <a:lnTo>
                      <a:pt x="555951" y="1627407"/>
                    </a:lnTo>
                    <a:lnTo>
                      <a:pt x="543880" y="1627089"/>
                    </a:lnTo>
                    <a:lnTo>
                      <a:pt x="539750" y="1627407"/>
                    </a:lnTo>
                    <a:lnTo>
                      <a:pt x="692229" y="965200"/>
                    </a:lnTo>
                    <a:close/>
                    <a:moveTo>
                      <a:pt x="200965" y="577850"/>
                    </a:moveTo>
                    <a:lnTo>
                      <a:pt x="209868" y="577850"/>
                    </a:lnTo>
                    <a:lnTo>
                      <a:pt x="218454" y="577850"/>
                    </a:lnTo>
                    <a:lnTo>
                      <a:pt x="227357" y="578802"/>
                    </a:lnTo>
                    <a:lnTo>
                      <a:pt x="235943" y="579436"/>
                    </a:lnTo>
                    <a:lnTo>
                      <a:pt x="244210" y="580705"/>
                    </a:lnTo>
                    <a:lnTo>
                      <a:pt x="251842" y="581975"/>
                    </a:lnTo>
                    <a:lnTo>
                      <a:pt x="259473" y="583878"/>
                    </a:lnTo>
                    <a:lnTo>
                      <a:pt x="267423" y="586099"/>
                    </a:lnTo>
                    <a:lnTo>
                      <a:pt x="274418" y="588321"/>
                    </a:lnTo>
                    <a:lnTo>
                      <a:pt x="281414" y="590859"/>
                    </a:lnTo>
                    <a:lnTo>
                      <a:pt x="288410" y="593715"/>
                    </a:lnTo>
                    <a:lnTo>
                      <a:pt x="294769" y="597205"/>
                    </a:lnTo>
                    <a:lnTo>
                      <a:pt x="300811" y="600378"/>
                    </a:lnTo>
                    <a:lnTo>
                      <a:pt x="307170" y="604185"/>
                    </a:lnTo>
                    <a:lnTo>
                      <a:pt x="313212" y="608310"/>
                    </a:lnTo>
                    <a:lnTo>
                      <a:pt x="318618" y="612435"/>
                    </a:lnTo>
                    <a:lnTo>
                      <a:pt x="324341" y="616560"/>
                    </a:lnTo>
                    <a:lnTo>
                      <a:pt x="329747" y="621637"/>
                    </a:lnTo>
                    <a:lnTo>
                      <a:pt x="334517" y="626396"/>
                    </a:lnTo>
                    <a:lnTo>
                      <a:pt x="339605" y="631156"/>
                    </a:lnTo>
                    <a:lnTo>
                      <a:pt x="344056" y="636233"/>
                    </a:lnTo>
                    <a:lnTo>
                      <a:pt x="348826" y="641627"/>
                    </a:lnTo>
                    <a:lnTo>
                      <a:pt x="352960" y="647338"/>
                    </a:lnTo>
                    <a:lnTo>
                      <a:pt x="357412" y="653049"/>
                    </a:lnTo>
                    <a:lnTo>
                      <a:pt x="361227" y="659078"/>
                    </a:lnTo>
                    <a:lnTo>
                      <a:pt x="365361" y="665107"/>
                    </a:lnTo>
                    <a:lnTo>
                      <a:pt x="368859" y="671135"/>
                    </a:lnTo>
                    <a:lnTo>
                      <a:pt x="375537" y="684144"/>
                    </a:lnTo>
                    <a:lnTo>
                      <a:pt x="381896" y="697471"/>
                    </a:lnTo>
                    <a:lnTo>
                      <a:pt x="387302" y="711115"/>
                    </a:lnTo>
                    <a:lnTo>
                      <a:pt x="392072" y="725393"/>
                    </a:lnTo>
                    <a:lnTo>
                      <a:pt x="396523" y="739672"/>
                    </a:lnTo>
                    <a:lnTo>
                      <a:pt x="400657" y="754267"/>
                    </a:lnTo>
                    <a:lnTo>
                      <a:pt x="403837" y="769180"/>
                    </a:lnTo>
                    <a:lnTo>
                      <a:pt x="407017" y="784093"/>
                    </a:lnTo>
                    <a:lnTo>
                      <a:pt x="409561" y="799006"/>
                    </a:lnTo>
                    <a:lnTo>
                      <a:pt x="411787" y="813919"/>
                    </a:lnTo>
                    <a:lnTo>
                      <a:pt x="413694" y="828515"/>
                    </a:lnTo>
                    <a:lnTo>
                      <a:pt x="414966" y="843428"/>
                    </a:lnTo>
                    <a:lnTo>
                      <a:pt x="416556" y="858024"/>
                    </a:lnTo>
                    <a:lnTo>
                      <a:pt x="417192" y="871985"/>
                    </a:lnTo>
                    <a:lnTo>
                      <a:pt x="418146" y="885946"/>
                    </a:lnTo>
                    <a:lnTo>
                      <a:pt x="418782" y="912281"/>
                    </a:lnTo>
                    <a:lnTo>
                      <a:pt x="419100" y="936713"/>
                    </a:lnTo>
                    <a:lnTo>
                      <a:pt x="419100" y="942425"/>
                    </a:lnTo>
                    <a:lnTo>
                      <a:pt x="418782" y="948136"/>
                    </a:lnTo>
                    <a:lnTo>
                      <a:pt x="418146" y="953530"/>
                    </a:lnTo>
                    <a:lnTo>
                      <a:pt x="417192" y="958607"/>
                    </a:lnTo>
                    <a:lnTo>
                      <a:pt x="416238" y="963684"/>
                    </a:lnTo>
                    <a:lnTo>
                      <a:pt x="414966" y="969078"/>
                    </a:lnTo>
                    <a:lnTo>
                      <a:pt x="413694" y="974154"/>
                    </a:lnTo>
                    <a:lnTo>
                      <a:pt x="411787" y="978914"/>
                    </a:lnTo>
                    <a:lnTo>
                      <a:pt x="409879" y="983356"/>
                    </a:lnTo>
                    <a:lnTo>
                      <a:pt x="407653" y="988116"/>
                    </a:lnTo>
                    <a:lnTo>
                      <a:pt x="403201" y="997000"/>
                    </a:lnTo>
                    <a:lnTo>
                      <a:pt x="397795" y="1005250"/>
                    </a:lnTo>
                    <a:lnTo>
                      <a:pt x="391754" y="1012865"/>
                    </a:lnTo>
                    <a:lnTo>
                      <a:pt x="385076" y="1020163"/>
                    </a:lnTo>
                    <a:lnTo>
                      <a:pt x="377762" y="1026826"/>
                    </a:lnTo>
                    <a:lnTo>
                      <a:pt x="370449" y="1033489"/>
                    </a:lnTo>
                    <a:lnTo>
                      <a:pt x="362181" y="1039518"/>
                    </a:lnTo>
                    <a:lnTo>
                      <a:pt x="353278" y="1044594"/>
                    </a:lnTo>
                    <a:lnTo>
                      <a:pt x="344374" y="1049671"/>
                    </a:lnTo>
                    <a:lnTo>
                      <a:pt x="335153" y="1054113"/>
                    </a:lnTo>
                    <a:lnTo>
                      <a:pt x="325613" y="1058238"/>
                    </a:lnTo>
                    <a:lnTo>
                      <a:pt x="316074" y="1061729"/>
                    </a:lnTo>
                    <a:lnTo>
                      <a:pt x="306217" y="1064902"/>
                    </a:lnTo>
                    <a:lnTo>
                      <a:pt x="296041" y="1067757"/>
                    </a:lnTo>
                    <a:lnTo>
                      <a:pt x="285866" y="1069978"/>
                    </a:lnTo>
                    <a:lnTo>
                      <a:pt x="275690" y="1071882"/>
                    </a:lnTo>
                    <a:lnTo>
                      <a:pt x="265515" y="1072834"/>
                    </a:lnTo>
                    <a:lnTo>
                      <a:pt x="255657" y="1074103"/>
                    </a:lnTo>
                    <a:lnTo>
                      <a:pt x="245482" y="1074738"/>
                    </a:lnTo>
                    <a:lnTo>
                      <a:pt x="235943" y="1074738"/>
                    </a:lnTo>
                    <a:lnTo>
                      <a:pt x="226085" y="1074420"/>
                    </a:lnTo>
                    <a:lnTo>
                      <a:pt x="216864" y="1073786"/>
                    </a:lnTo>
                    <a:lnTo>
                      <a:pt x="207960" y="1072834"/>
                    </a:lnTo>
                    <a:lnTo>
                      <a:pt x="199057" y="1070930"/>
                    </a:lnTo>
                    <a:lnTo>
                      <a:pt x="190471" y="1069344"/>
                    </a:lnTo>
                    <a:lnTo>
                      <a:pt x="182840" y="1067123"/>
                    </a:lnTo>
                    <a:lnTo>
                      <a:pt x="175526" y="1064584"/>
                    </a:lnTo>
                    <a:lnTo>
                      <a:pt x="167894" y="1061411"/>
                    </a:lnTo>
                    <a:lnTo>
                      <a:pt x="160899" y="1057921"/>
                    </a:lnTo>
                    <a:lnTo>
                      <a:pt x="153585" y="1054113"/>
                    </a:lnTo>
                    <a:lnTo>
                      <a:pt x="145954" y="1049989"/>
                    </a:lnTo>
                    <a:lnTo>
                      <a:pt x="138322" y="1045229"/>
                    </a:lnTo>
                    <a:lnTo>
                      <a:pt x="131009" y="1040470"/>
                    </a:lnTo>
                    <a:lnTo>
                      <a:pt x="123377" y="1035393"/>
                    </a:lnTo>
                    <a:lnTo>
                      <a:pt x="116063" y="1029364"/>
                    </a:lnTo>
                    <a:lnTo>
                      <a:pt x="108432" y="1023653"/>
                    </a:lnTo>
                    <a:lnTo>
                      <a:pt x="100800" y="1017307"/>
                    </a:lnTo>
                    <a:lnTo>
                      <a:pt x="93805" y="1010644"/>
                    </a:lnTo>
                    <a:lnTo>
                      <a:pt x="86491" y="1003663"/>
                    </a:lnTo>
                    <a:lnTo>
                      <a:pt x="79495" y="996365"/>
                    </a:lnTo>
                    <a:lnTo>
                      <a:pt x="72500" y="988750"/>
                    </a:lnTo>
                    <a:lnTo>
                      <a:pt x="65822" y="980818"/>
                    </a:lnTo>
                    <a:lnTo>
                      <a:pt x="59145" y="972568"/>
                    </a:lnTo>
                    <a:lnTo>
                      <a:pt x="52785" y="964318"/>
                    </a:lnTo>
                    <a:lnTo>
                      <a:pt x="46743" y="955751"/>
                    </a:lnTo>
                    <a:lnTo>
                      <a:pt x="41020" y="946550"/>
                    </a:lnTo>
                    <a:lnTo>
                      <a:pt x="35296" y="937348"/>
                    </a:lnTo>
                    <a:lnTo>
                      <a:pt x="30208" y="927829"/>
                    </a:lnTo>
                    <a:lnTo>
                      <a:pt x="25439" y="917993"/>
                    </a:lnTo>
                    <a:lnTo>
                      <a:pt x="20987" y="908157"/>
                    </a:lnTo>
                    <a:lnTo>
                      <a:pt x="16853" y="898003"/>
                    </a:lnTo>
                    <a:lnTo>
                      <a:pt x="13355" y="887532"/>
                    </a:lnTo>
                    <a:lnTo>
                      <a:pt x="9858" y="876744"/>
                    </a:lnTo>
                    <a:lnTo>
                      <a:pt x="6996" y="866273"/>
                    </a:lnTo>
                    <a:lnTo>
                      <a:pt x="4452" y="855168"/>
                    </a:lnTo>
                    <a:lnTo>
                      <a:pt x="2544" y="843745"/>
                    </a:lnTo>
                    <a:lnTo>
                      <a:pt x="1590" y="832322"/>
                    </a:lnTo>
                    <a:lnTo>
                      <a:pt x="318" y="820900"/>
                    </a:lnTo>
                    <a:lnTo>
                      <a:pt x="0" y="809160"/>
                    </a:lnTo>
                    <a:lnTo>
                      <a:pt x="318" y="799006"/>
                    </a:lnTo>
                    <a:lnTo>
                      <a:pt x="954" y="786632"/>
                    </a:lnTo>
                    <a:lnTo>
                      <a:pt x="2862" y="771401"/>
                    </a:lnTo>
                    <a:lnTo>
                      <a:pt x="4134" y="763469"/>
                    </a:lnTo>
                    <a:lnTo>
                      <a:pt x="5406" y="754585"/>
                    </a:lnTo>
                    <a:lnTo>
                      <a:pt x="7314" y="745700"/>
                    </a:lnTo>
                    <a:lnTo>
                      <a:pt x="9540" y="736181"/>
                    </a:lnTo>
                    <a:lnTo>
                      <a:pt x="12083" y="726662"/>
                    </a:lnTo>
                    <a:lnTo>
                      <a:pt x="15263" y="716826"/>
                    </a:lnTo>
                    <a:lnTo>
                      <a:pt x="18761" y="706990"/>
                    </a:lnTo>
                    <a:lnTo>
                      <a:pt x="22577" y="697154"/>
                    </a:lnTo>
                    <a:lnTo>
                      <a:pt x="27029" y="687000"/>
                    </a:lnTo>
                    <a:lnTo>
                      <a:pt x="32116" y="677164"/>
                    </a:lnTo>
                    <a:lnTo>
                      <a:pt x="37522" y="667645"/>
                    </a:lnTo>
                    <a:lnTo>
                      <a:pt x="43882" y="658126"/>
                    </a:lnTo>
                    <a:lnTo>
                      <a:pt x="50559" y="648607"/>
                    </a:lnTo>
                    <a:lnTo>
                      <a:pt x="57873" y="639405"/>
                    </a:lnTo>
                    <a:lnTo>
                      <a:pt x="66140" y="631156"/>
                    </a:lnTo>
                    <a:lnTo>
                      <a:pt x="75044" y="622906"/>
                    </a:lnTo>
                    <a:lnTo>
                      <a:pt x="79813" y="618781"/>
                    </a:lnTo>
                    <a:lnTo>
                      <a:pt x="84583" y="615291"/>
                    </a:lnTo>
                    <a:lnTo>
                      <a:pt x="89671" y="611483"/>
                    </a:lnTo>
                    <a:lnTo>
                      <a:pt x="94759" y="607993"/>
                    </a:lnTo>
                    <a:lnTo>
                      <a:pt x="100482" y="604503"/>
                    </a:lnTo>
                    <a:lnTo>
                      <a:pt x="105888" y="601647"/>
                    </a:lnTo>
                    <a:lnTo>
                      <a:pt x="111930" y="598157"/>
                    </a:lnTo>
                    <a:lnTo>
                      <a:pt x="118289" y="595618"/>
                    </a:lnTo>
                    <a:lnTo>
                      <a:pt x="124331" y="593080"/>
                    </a:lnTo>
                    <a:lnTo>
                      <a:pt x="131009" y="590542"/>
                    </a:lnTo>
                    <a:lnTo>
                      <a:pt x="137686" y="588321"/>
                    </a:lnTo>
                    <a:lnTo>
                      <a:pt x="144682" y="586099"/>
                    </a:lnTo>
                    <a:lnTo>
                      <a:pt x="151995" y="584196"/>
                    </a:lnTo>
                    <a:lnTo>
                      <a:pt x="159627" y="582927"/>
                    </a:lnTo>
                    <a:lnTo>
                      <a:pt x="167258" y="581340"/>
                    </a:lnTo>
                    <a:lnTo>
                      <a:pt x="175526" y="580071"/>
                    </a:lnTo>
                    <a:lnTo>
                      <a:pt x="183476" y="579119"/>
                    </a:lnTo>
                    <a:lnTo>
                      <a:pt x="192061" y="578484"/>
                    </a:lnTo>
                    <a:lnTo>
                      <a:pt x="200965" y="577850"/>
                    </a:lnTo>
                    <a:close/>
                    <a:moveTo>
                      <a:pt x="2083256" y="576263"/>
                    </a:moveTo>
                    <a:lnTo>
                      <a:pt x="2092166" y="576263"/>
                    </a:lnTo>
                    <a:lnTo>
                      <a:pt x="2101076" y="576263"/>
                    </a:lnTo>
                    <a:lnTo>
                      <a:pt x="2109987" y="576580"/>
                    </a:lnTo>
                    <a:lnTo>
                      <a:pt x="2118579" y="577215"/>
                    </a:lnTo>
                    <a:lnTo>
                      <a:pt x="2126534" y="578168"/>
                    </a:lnTo>
                    <a:lnTo>
                      <a:pt x="2134490" y="579438"/>
                    </a:lnTo>
                    <a:lnTo>
                      <a:pt x="2142127" y="580708"/>
                    </a:lnTo>
                    <a:lnTo>
                      <a:pt x="2149764" y="582613"/>
                    </a:lnTo>
                    <a:lnTo>
                      <a:pt x="2156765" y="584200"/>
                    </a:lnTo>
                    <a:lnTo>
                      <a:pt x="2164084" y="586105"/>
                    </a:lnTo>
                    <a:lnTo>
                      <a:pt x="2171085" y="588645"/>
                    </a:lnTo>
                    <a:lnTo>
                      <a:pt x="2177132" y="590868"/>
                    </a:lnTo>
                    <a:lnTo>
                      <a:pt x="2183814" y="594043"/>
                    </a:lnTo>
                    <a:lnTo>
                      <a:pt x="2189861" y="596583"/>
                    </a:lnTo>
                    <a:lnTo>
                      <a:pt x="2195589" y="599440"/>
                    </a:lnTo>
                    <a:lnTo>
                      <a:pt x="2201635" y="602615"/>
                    </a:lnTo>
                    <a:lnTo>
                      <a:pt x="2206726" y="606108"/>
                    </a:lnTo>
                    <a:lnTo>
                      <a:pt x="2212454" y="609918"/>
                    </a:lnTo>
                    <a:lnTo>
                      <a:pt x="2217546" y="613410"/>
                    </a:lnTo>
                    <a:lnTo>
                      <a:pt x="2222319" y="617220"/>
                    </a:lnTo>
                    <a:lnTo>
                      <a:pt x="2227093" y="620713"/>
                    </a:lnTo>
                    <a:lnTo>
                      <a:pt x="2236003" y="629285"/>
                    </a:lnTo>
                    <a:lnTo>
                      <a:pt x="2244277" y="637858"/>
                    </a:lnTo>
                    <a:lnTo>
                      <a:pt x="2251596" y="647065"/>
                    </a:lnTo>
                    <a:lnTo>
                      <a:pt x="2258279" y="656273"/>
                    </a:lnTo>
                    <a:lnTo>
                      <a:pt x="2264325" y="665798"/>
                    </a:lnTo>
                    <a:lnTo>
                      <a:pt x="2270053" y="675323"/>
                    </a:lnTo>
                    <a:lnTo>
                      <a:pt x="2274826" y="685483"/>
                    </a:lnTo>
                    <a:lnTo>
                      <a:pt x="2279281" y="695325"/>
                    </a:lnTo>
                    <a:lnTo>
                      <a:pt x="2283418" y="705168"/>
                    </a:lnTo>
                    <a:lnTo>
                      <a:pt x="2286600" y="715328"/>
                    </a:lnTo>
                    <a:lnTo>
                      <a:pt x="2290101" y="724853"/>
                    </a:lnTo>
                    <a:lnTo>
                      <a:pt x="2292647" y="734378"/>
                    </a:lnTo>
                    <a:lnTo>
                      <a:pt x="2294874" y="743903"/>
                    </a:lnTo>
                    <a:lnTo>
                      <a:pt x="2296465" y="752793"/>
                    </a:lnTo>
                    <a:lnTo>
                      <a:pt x="2298056" y="761683"/>
                    </a:lnTo>
                    <a:lnTo>
                      <a:pt x="2299329" y="769938"/>
                    </a:lnTo>
                    <a:lnTo>
                      <a:pt x="2300602" y="784860"/>
                    </a:lnTo>
                    <a:lnTo>
                      <a:pt x="2301875" y="797560"/>
                    </a:lnTo>
                    <a:lnTo>
                      <a:pt x="2301875" y="807085"/>
                    </a:lnTo>
                    <a:lnTo>
                      <a:pt x="2301557" y="818833"/>
                    </a:lnTo>
                    <a:lnTo>
                      <a:pt x="2300602" y="830581"/>
                    </a:lnTo>
                    <a:lnTo>
                      <a:pt x="2299329" y="842011"/>
                    </a:lnTo>
                    <a:lnTo>
                      <a:pt x="2297420" y="853123"/>
                    </a:lnTo>
                    <a:lnTo>
                      <a:pt x="2295192" y="864236"/>
                    </a:lnTo>
                    <a:lnTo>
                      <a:pt x="2292328" y="875348"/>
                    </a:lnTo>
                    <a:lnTo>
                      <a:pt x="2288828" y="885508"/>
                    </a:lnTo>
                    <a:lnTo>
                      <a:pt x="2285009" y="896303"/>
                    </a:lnTo>
                    <a:lnTo>
                      <a:pt x="2281191" y="906146"/>
                    </a:lnTo>
                    <a:lnTo>
                      <a:pt x="2276736" y="916306"/>
                    </a:lnTo>
                    <a:lnTo>
                      <a:pt x="2271962" y="926148"/>
                    </a:lnTo>
                    <a:lnTo>
                      <a:pt x="2266234" y="935673"/>
                    </a:lnTo>
                    <a:lnTo>
                      <a:pt x="2261143" y="944881"/>
                    </a:lnTo>
                    <a:lnTo>
                      <a:pt x="2255096" y="953771"/>
                    </a:lnTo>
                    <a:lnTo>
                      <a:pt x="2249050" y="962661"/>
                    </a:lnTo>
                    <a:lnTo>
                      <a:pt x="2242686" y="971233"/>
                    </a:lnTo>
                    <a:lnTo>
                      <a:pt x="2236321" y="979171"/>
                    </a:lnTo>
                    <a:lnTo>
                      <a:pt x="2229320" y="987108"/>
                    </a:lnTo>
                    <a:lnTo>
                      <a:pt x="2222638" y="994728"/>
                    </a:lnTo>
                    <a:lnTo>
                      <a:pt x="2215637" y="1002031"/>
                    </a:lnTo>
                    <a:lnTo>
                      <a:pt x="2208318" y="1008698"/>
                    </a:lnTo>
                    <a:lnTo>
                      <a:pt x="2200998" y="1015366"/>
                    </a:lnTo>
                    <a:lnTo>
                      <a:pt x="2193361" y="1022033"/>
                    </a:lnTo>
                    <a:lnTo>
                      <a:pt x="2186042" y="1028066"/>
                    </a:lnTo>
                    <a:lnTo>
                      <a:pt x="2178723" y="1033463"/>
                    </a:lnTo>
                    <a:lnTo>
                      <a:pt x="2171085" y="1038861"/>
                    </a:lnTo>
                    <a:lnTo>
                      <a:pt x="2163448" y="1043941"/>
                    </a:lnTo>
                    <a:lnTo>
                      <a:pt x="2155811" y="1048068"/>
                    </a:lnTo>
                    <a:lnTo>
                      <a:pt x="2148492" y="1052513"/>
                    </a:lnTo>
                    <a:lnTo>
                      <a:pt x="2141172" y="1056323"/>
                    </a:lnTo>
                    <a:lnTo>
                      <a:pt x="2133535" y="1060133"/>
                    </a:lnTo>
                    <a:lnTo>
                      <a:pt x="2126534" y="1062991"/>
                    </a:lnTo>
                    <a:lnTo>
                      <a:pt x="2119215" y="1065531"/>
                    </a:lnTo>
                    <a:lnTo>
                      <a:pt x="2110941" y="1067753"/>
                    </a:lnTo>
                    <a:lnTo>
                      <a:pt x="2102986" y="1069658"/>
                    </a:lnTo>
                    <a:lnTo>
                      <a:pt x="2094075" y="1070928"/>
                    </a:lnTo>
                    <a:lnTo>
                      <a:pt x="2085165" y="1072198"/>
                    </a:lnTo>
                    <a:lnTo>
                      <a:pt x="2075618" y="1072833"/>
                    </a:lnTo>
                    <a:lnTo>
                      <a:pt x="2066072" y="1073151"/>
                    </a:lnTo>
                    <a:lnTo>
                      <a:pt x="2056525" y="1072833"/>
                    </a:lnTo>
                    <a:lnTo>
                      <a:pt x="2046342" y="1072516"/>
                    </a:lnTo>
                    <a:lnTo>
                      <a:pt x="2036159" y="1071563"/>
                    </a:lnTo>
                    <a:lnTo>
                      <a:pt x="2025976" y="1070293"/>
                    </a:lnTo>
                    <a:lnTo>
                      <a:pt x="2015792" y="1068388"/>
                    </a:lnTo>
                    <a:lnTo>
                      <a:pt x="2005928" y="1065848"/>
                    </a:lnTo>
                    <a:lnTo>
                      <a:pt x="1995744" y="1063308"/>
                    </a:lnTo>
                    <a:lnTo>
                      <a:pt x="1985879" y="1060451"/>
                    </a:lnTo>
                    <a:lnTo>
                      <a:pt x="1975696" y="1056641"/>
                    </a:lnTo>
                    <a:lnTo>
                      <a:pt x="1966468" y="1052513"/>
                    </a:lnTo>
                    <a:lnTo>
                      <a:pt x="1957239" y="1048068"/>
                    </a:lnTo>
                    <a:lnTo>
                      <a:pt x="1948011" y="1042988"/>
                    </a:lnTo>
                    <a:lnTo>
                      <a:pt x="1939737" y="1037591"/>
                    </a:lnTo>
                    <a:lnTo>
                      <a:pt x="1931463" y="1031876"/>
                    </a:lnTo>
                    <a:lnTo>
                      <a:pt x="1923826" y="1025208"/>
                    </a:lnTo>
                    <a:lnTo>
                      <a:pt x="1916825" y="1018858"/>
                    </a:lnTo>
                    <a:lnTo>
                      <a:pt x="1910142" y="1011238"/>
                    </a:lnTo>
                    <a:lnTo>
                      <a:pt x="1904096" y="1003618"/>
                    </a:lnTo>
                    <a:lnTo>
                      <a:pt x="1898686" y="995046"/>
                    </a:lnTo>
                    <a:lnTo>
                      <a:pt x="1893913" y="986791"/>
                    </a:lnTo>
                    <a:lnTo>
                      <a:pt x="1892004" y="981711"/>
                    </a:lnTo>
                    <a:lnTo>
                      <a:pt x="1890094" y="976948"/>
                    </a:lnTo>
                    <a:lnTo>
                      <a:pt x="1888185" y="972186"/>
                    </a:lnTo>
                    <a:lnTo>
                      <a:pt x="1886912" y="967423"/>
                    </a:lnTo>
                    <a:lnTo>
                      <a:pt x="1885639" y="962343"/>
                    </a:lnTo>
                    <a:lnTo>
                      <a:pt x="1884684" y="957263"/>
                    </a:lnTo>
                    <a:lnTo>
                      <a:pt x="1883730" y="951866"/>
                    </a:lnTo>
                    <a:lnTo>
                      <a:pt x="1883093" y="946468"/>
                    </a:lnTo>
                    <a:lnTo>
                      <a:pt x="1882775" y="940753"/>
                    </a:lnTo>
                    <a:lnTo>
                      <a:pt x="1882775" y="935038"/>
                    </a:lnTo>
                    <a:lnTo>
                      <a:pt x="1882775" y="910591"/>
                    </a:lnTo>
                    <a:lnTo>
                      <a:pt x="1883730" y="884556"/>
                    </a:lnTo>
                    <a:lnTo>
                      <a:pt x="1884048" y="870586"/>
                    </a:lnTo>
                    <a:lnTo>
                      <a:pt x="1885321" y="855981"/>
                    </a:lnTo>
                    <a:lnTo>
                      <a:pt x="1886276" y="841693"/>
                    </a:lnTo>
                    <a:lnTo>
                      <a:pt x="1887867" y="827088"/>
                    </a:lnTo>
                    <a:lnTo>
                      <a:pt x="1889776" y="812165"/>
                    </a:lnTo>
                    <a:lnTo>
                      <a:pt x="1892004" y="797243"/>
                    </a:lnTo>
                    <a:lnTo>
                      <a:pt x="1894549" y="782320"/>
                    </a:lnTo>
                    <a:lnTo>
                      <a:pt x="1897413" y="767080"/>
                    </a:lnTo>
                    <a:lnTo>
                      <a:pt x="1901232" y="752475"/>
                    </a:lnTo>
                    <a:lnTo>
                      <a:pt x="1905369" y="738188"/>
                    </a:lnTo>
                    <a:lnTo>
                      <a:pt x="1909824" y="723583"/>
                    </a:lnTo>
                    <a:lnTo>
                      <a:pt x="1914597" y="709295"/>
                    </a:lnTo>
                    <a:lnTo>
                      <a:pt x="1920007" y="695643"/>
                    </a:lnTo>
                    <a:lnTo>
                      <a:pt x="1926372" y="682308"/>
                    </a:lnTo>
                    <a:lnTo>
                      <a:pt x="1933054" y="669608"/>
                    </a:lnTo>
                    <a:lnTo>
                      <a:pt x="1936555" y="663258"/>
                    </a:lnTo>
                    <a:lnTo>
                      <a:pt x="1940374" y="657225"/>
                    </a:lnTo>
                    <a:lnTo>
                      <a:pt x="1944510" y="651510"/>
                    </a:lnTo>
                    <a:lnTo>
                      <a:pt x="1948647" y="645478"/>
                    </a:lnTo>
                    <a:lnTo>
                      <a:pt x="1952784" y="640080"/>
                    </a:lnTo>
                    <a:lnTo>
                      <a:pt x="1957239" y="634365"/>
                    </a:lnTo>
                    <a:lnTo>
                      <a:pt x="1962013" y="629285"/>
                    </a:lnTo>
                    <a:lnTo>
                      <a:pt x="1967104" y="624205"/>
                    </a:lnTo>
                    <a:lnTo>
                      <a:pt x="1972196" y="619443"/>
                    </a:lnTo>
                    <a:lnTo>
                      <a:pt x="1977287" y="614998"/>
                    </a:lnTo>
                    <a:lnTo>
                      <a:pt x="1983015" y="610553"/>
                    </a:lnTo>
                    <a:lnTo>
                      <a:pt x="1988743" y="606425"/>
                    </a:lnTo>
                    <a:lnTo>
                      <a:pt x="1994790" y="602298"/>
                    </a:lnTo>
                    <a:lnTo>
                      <a:pt x="2000518" y="598805"/>
                    </a:lnTo>
                    <a:lnTo>
                      <a:pt x="2006882" y="595313"/>
                    </a:lnTo>
                    <a:lnTo>
                      <a:pt x="2013565" y="592138"/>
                    </a:lnTo>
                    <a:lnTo>
                      <a:pt x="2020248" y="588963"/>
                    </a:lnTo>
                    <a:lnTo>
                      <a:pt x="2027248" y="586423"/>
                    </a:lnTo>
                    <a:lnTo>
                      <a:pt x="2034568" y="583883"/>
                    </a:lnTo>
                    <a:lnTo>
                      <a:pt x="2041887" y="581978"/>
                    </a:lnTo>
                    <a:lnTo>
                      <a:pt x="2049842" y="580390"/>
                    </a:lnTo>
                    <a:lnTo>
                      <a:pt x="2057798" y="578803"/>
                    </a:lnTo>
                    <a:lnTo>
                      <a:pt x="2066072" y="577533"/>
                    </a:lnTo>
                    <a:lnTo>
                      <a:pt x="2074664" y="576898"/>
                    </a:lnTo>
                    <a:lnTo>
                      <a:pt x="2083256" y="576263"/>
                    </a:lnTo>
                    <a:close/>
                    <a:moveTo>
                      <a:pt x="1003300" y="490538"/>
                    </a:moveTo>
                    <a:lnTo>
                      <a:pt x="1013460" y="511810"/>
                    </a:lnTo>
                    <a:lnTo>
                      <a:pt x="1025842" y="536575"/>
                    </a:lnTo>
                    <a:lnTo>
                      <a:pt x="1039812" y="564198"/>
                    </a:lnTo>
                    <a:lnTo>
                      <a:pt x="1054417" y="592455"/>
                    </a:lnTo>
                    <a:lnTo>
                      <a:pt x="1069657" y="620395"/>
                    </a:lnTo>
                    <a:lnTo>
                      <a:pt x="1077277" y="633413"/>
                    </a:lnTo>
                    <a:lnTo>
                      <a:pt x="1084580" y="646113"/>
                    </a:lnTo>
                    <a:lnTo>
                      <a:pt x="1091565" y="657543"/>
                    </a:lnTo>
                    <a:lnTo>
                      <a:pt x="1098550" y="668338"/>
                    </a:lnTo>
                    <a:lnTo>
                      <a:pt x="1105217" y="677545"/>
                    </a:lnTo>
                    <a:lnTo>
                      <a:pt x="1111250" y="685483"/>
                    </a:lnTo>
                    <a:lnTo>
                      <a:pt x="1111250" y="648970"/>
                    </a:lnTo>
                    <a:lnTo>
                      <a:pt x="1111567" y="644525"/>
                    </a:lnTo>
                    <a:lnTo>
                      <a:pt x="1111885" y="640080"/>
                    </a:lnTo>
                    <a:lnTo>
                      <a:pt x="1113155" y="635635"/>
                    </a:lnTo>
                    <a:lnTo>
                      <a:pt x="1114107" y="631190"/>
                    </a:lnTo>
                    <a:lnTo>
                      <a:pt x="1116647" y="621983"/>
                    </a:lnTo>
                    <a:lnTo>
                      <a:pt x="1120140" y="613093"/>
                    </a:lnTo>
                    <a:lnTo>
                      <a:pt x="1123315" y="604838"/>
                    </a:lnTo>
                    <a:lnTo>
                      <a:pt x="1126490" y="596900"/>
                    </a:lnTo>
                    <a:lnTo>
                      <a:pt x="1128077" y="589598"/>
                    </a:lnTo>
                    <a:lnTo>
                      <a:pt x="1129030" y="586423"/>
                    </a:lnTo>
                    <a:lnTo>
                      <a:pt x="1129030" y="583248"/>
                    </a:lnTo>
                    <a:lnTo>
                      <a:pt x="1128712" y="580708"/>
                    </a:lnTo>
                    <a:lnTo>
                      <a:pt x="1128077" y="578168"/>
                    </a:lnTo>
                    <a:lnTo>
                      <a:pt x="1127125" y="575945"/>
                    </a:lnTo>
                    <a:lnTo>
                      <a:pt x="1125855" y="573723"/>
                    </a:lnTo>
                    <a:lnTo>
                      <a:pt x="1122997" y="569595"/>
                    </a:lnTo>
                    <a:lnTo>
                      <a:pt x="1119187" y="566103"/>
                    </a:lnTo>
                    <a:lnTo>
                      <a:pt x="1116012" y="561975"/>
                    </a:lnTo>
                    <a:lnTo>
                      <a:pt x="1114425" y="559753"/>
                    </a:lnTo>
                    <a:lnTo>
                      <a:pt x="1113155" y="557530"/>
                    </a:lnTo>
                    <a:lnTo>
                      <a:pt x="1111885" y="554990"/>
                    </a:lnTo>
                    <a:lnTo>
                      <a:pt x="1110932" y="552450"/>
                    </a:lnTo>
                    <a:lnTo>
                      <a:pt x="1109980" y="548958"/>
                    </a:lnTo>
                    <a:lnTo>
                      <a:pt x="1109980" y="545783"/>
                    </a:lnTo>
                    <a:lnTo>
                      <a:pt x="1109980" y="542290"/>
                    </a:lnTo>
                    <a:lnTo>
                      <a:pt x="1110615" y="539433"/>
                    </a:lnTo>
                    <a:lnTo>
                      <a:pt x="1111250" y="536893"/>
                    </a:lnTo>
                    <a:lnTo>
                      <a:pt x="1112202" y="534988"/>
                    </a:lnTo>
                    <a:lnTo>
                      <a:pt x="1113472" y="533083"/>
                    </a:lnTo>
                    <a:lnTo>
                      <a:pt x="1115060" y="531495"/>
                    </a:lnTo>
                    <a:lnTo>
                      <a:pt x="1116647" y="530225"/>
                    </a:lnTo>
                    <a:lnTo>
                      <a:pt x="1118870" y="529273"/>
                    </a:lnTo>
                    <a:lnTo>
                      <a:pt x="1122045" y="528320"/>
                    </a:lnTo>
                    <a:lnTo>
                      <a:pt x="1124902" y="528003"/>
                    </a:lnTo>
                    <a:lnTo>
                      <a:pt x="1131887" y="527368"/>
                    </a:lnTo>
                    <a:lnTo>
                      <a:pt x="1140777" y="527050"/>
                    </a:lnTo>
                    <a:lnTo>
                      <a:pt x="1150937" y="527050"/>
                    </a:lnTo>
                    <a:lnTo>
                      <a:pt x="1164590" y="527050"/>
                    </a:lnTo>
                    <a:lnTo>
                      <a:pt x="1175385" y="527050"/>
                    </a:lnTo>
                    <a:lnTo>
                      <a:pt x="1184275" y="527368"/>
                    </a:lnTo>
                    <a:lnTo>
                      <a:pt x="1191260" y="528003"/>
                    </a:lnTo>
                    <a:lnTo>
                      <a:pt x="1194117" y="528320"/>
                    </a:lnTo>
                    <a:lnTo>
                      <a:pt x="1196657" y="529273"/>
                    </a:lnTo>
                    <a:lnTo>
                      <a:pt x="1198880" y="530225"/>
                    </a:lnTo>
                    <a:lnTo>
                      <a:pt x="1200785" y="531495"/>
                    </a:lnTo>
                    <a:lnTo>
                      <a:pt x="1202372" y="533083"/>
                    </a:lnTo>
                    <a:lnTo>
                      <a:pt x="1203642" y="534988"/>
                    </a:lnTo>
                    <a:lnTo>
                      <a:pt x="1204595" y="536893"/>
                    </a:lnTo>
                    <a:lnTo>
                      <a:pt x="1205230" y="539433"/>
                    </a:lnTo>
                    <a:lnTo>
                      <a:pt x="1205547" y="542290"/>
                    </a:lnTo>
                    <a:lnTo>
                      <a:pt x="1205547" y="545783"/>
                    </a:lnTo>
                    <a:lnTo>
                      <a:pt x="1205547" y="548958"/>
                    </a:lnTo>
                    <a:lnTo>
                      <a:pt x="1204912" y="552450"/>
                    </a:lnTo>
                    <a:lnTo>
                      <a:pt x="1204277" y="554990"/>
                    </a:lnTo>
                    <a:lnTo>
                      <a:pt x="1202690" y="557530"/>
                    </a:lnTo>
                    <a:lnTo>
                      <a:pt x="1201420" y="559753"/>
                    </a:lnTo>
                    <a:lnTo>
                      <a:pt x="1199832" y="561975"/>
                    </a:lnTo>
                    <a:lnTo>
                      <a:pt x="1196340" y="566103"/>
                    </a:lnTo>
                    <a:lnTo>
                      <a:pt x="1193165" y="569595"/>
                    </a:lnTo>
                    <a:lnTo>
                      <a:pt x="1189672" y="573723"/>
                    </a:lnTo>
                    <a:lnTo>
                      <a:pt x="1188720" y="575945"/>
                    </a:lnTo>
                    <a:lnTo>
                      <a:pt x="1187767" y="578168"/>
                    </a:lnTo>
                    <a:lnTo>
                      <a:pt x="1187132" y="580708"/>
                    </a:lnTo>
                    <a:lnTo>
                      <a:pt x="1187132" y="583248"/>
                    </a:lnTo>
                    <a:lnTo>
                      <a:pt x="1187132" y="586423"/>
                    </a:lnTo>
                    <a:lnTo>
                      <a:pt x="1187767" y="589598"/>
                    </a:lnTo>
                    <a:lnTo>
                      <a:pt x="1189672" y="596900"/>
                    </a:lnTo>
                    <a:lnTo>
                      <a:pt x="1192212" y="604838"/>
                    </a:lnTo>
                    <a:lnTo>
                      <a:pt x="1195705" y="613093"/>
                    </a:lnTo>
                    <a:lnTo>
                      <a:pt x="1198880" y="621983"/>
                    </a:lnTo>
                    <a:lnTo>
                      <a:pt x="1201420" y="631190"/>
                    </a:lnTo>
                    <a:lnTo>
                      <a:pt x="1203007" y="635635"/>
                    </a:lnTo>
                    <a:lnTo>
                      <a:pt x="1203642" y="640080"/>
                    </a:lnTo>
                    <a:lnTo>
                      <a:pt x="1204277" y="644525"/>
                    </a:lnTo>
                    <a:lnTo>
                      <a:pt x="1204595" y="648970"/>
                    </a:lnTo>
                    <a:lnTo>
                      <a:pt x="1204595" y="685483"/>
                    </a:lnTo>
                    <a:lnTo>
                      <a:pt x="1210310" y="677863"/>
                    </a:lnTo>
                    <a:lnTo>
                      <a:pt x="1216977" y="668655"/>
                    </a:lnTo>
                    <a:lnTo>
                      <a:pt x="1223645" y="658178"/>
                    </a:lnTo>
                    <a:lnTo>
                      <a:pt x="1230630" y="646748"/>
                    </a:lnTo>
                    <a:lnTo>
                      <a:pt x="1237932" y="634683"/>
                    </a:lnTo>
                    <a:lnTo>
                      <a:pt x="1245552" y="621665"/>
                    </a:lnTo>
                    <a:lnTo>
                      <a:pt x="1260157" y="594360"/>
                    </a:lnTo>
                    <a:lnTo>
                      <a:pt x="1275080" y="566738"/>
                    </a:lnTo>
                    <a:lnTo>
                      <a:pt x="1288732" y="539750"/>
                    </a:lnTo>
                    <a:lnTo>
                      <a:pt x="1300797" y="514668"/>
                    </a:lnTo>
                    <a:lnTo>
                      <a:pt x="1311592" y="493395"/>
                    </a:lnTo>
                    <a:lnTo>
                      <a:pt x="1324927" y="497523"/>
                    </a:lnTo>
                    <a:lnTo>
                      <a:pt x="1338262" y="501015"/>
                    </a:lnTo>
                    <a:lnTo>
                      <a:pt x="1350645" y="505460"/>
                    </a:lnTo>
                    <a:lnTo>
                      <a:pt x="1362710" y="509905"/>
                    </a:lnTo>
                    <a:lnTo>
                      <a:pt x="1373822" y="514350"/>
                    </a:lnTo>
                    <a:lnTo>
                      <a:pt x="1384300" y="519113"/>
                    </a:lnTo>
                    <a:lnTo>
                      <a:pt x="1394460" y="523875"/>
                    </a:lnTo>
                    <a:lnTo>
                      <a:pt x="1403985" y="528955"/>
                    </a:lnTo>
                    <a:lnTo>
                      <a:pt x="1413192" y="533718"/>
                    </a:lnTo>
                    <a:lnTo>
                      <a:pt x="1421447" y="538480"/>
                    </a:lnTo>
                    <a:lnTo>
                      <a:pt x="1429385" y="543560"/>
                    </a:lnTo>
                    <a:lnTo>
                      <a:pt x="1436687" y="548323"/>
                    </a:lnTo>
                    <a:lnTo>
                      <a:pt x="1443672" y="553403"/>
                    </a:lnTo>
                    <a:lnTo>
                      <a:pt x="1450022" y="558165"/>
                    </a:lnTo>
                    <a:lnTo>
                      <a:pt x="1456055" y="563245"/>
                    </a:lnTo>
                    <a:lnTo>
                      <a:pt x="1461452" y="568008"/>
                    </a:lnTo>
                    <a:lnTo>
                      <a:pt x="1470977" y="576580"/>
                    </a:lnTo>
                    <a:lnTo>
                      <a:pt x="1479232" y="585153"/>
                    </a:lnTo>
                    <a:lnTo>
                      <a:pt x="1485582" y="593090"/>
                    </a:lnTo>
                    <a:lnTo>
                      <a:pt x="1490662" y="599758"/>
                    </a:lnTo>
                    <a:lnTo>
                      <a:pt x="1494155" y="604838"/>
                    </a:lnTo>
                    <a:lnTo>
                      <a:pt x="1497012" y="609283"/>
                    </a:lnTo>
                    <a:lnTo>
                      <a:pt x="1498600" y="612458"/>
                    </a:lnTo>
                    <a:lnTo>
                      <a:pt x="1498600" y="846138"/>
                    </a:lnTo>
                    <a:lnTo>
                      <a:pt x="1150937" y="846138"/>
                    </a:lnTo>
                    <a:lnTo>
                      <a:pt x="803275" y="846138"/>
                    </a:lnTo>
                    <a:lnTo>
                      <a:pt x="803275" y="612458"/>
                    </a:lnTo>
                    <a:lnTo>
                      <a:pt x="805498" y="608965"/>
                    </a:lnTo>
                    <a:lnTo>
                      <a:pt x="808673" y="604520"/>
                    </a:lnTo>
                    <a:lnTo>
                      <a:pt x="812483" y="598805"/>
                    </a:lnTo>
                    <a:lnTo>
                      <a:pt x="818515" y="591820"/>
                    </a:lnTo>
                    <a:lnTo>
                      <a:pt x="825500" y="584200"/>
                    </a:lnTo>
                    <a:lnTo>
                      <a:pt x="834390" y="575310"/>
                    </a:lnTo>
                    <a:lnTo>
                      <a:pt x="844550" y="566103"/>
                    </a:lnTo>
                    <a:lnTo>
                      <a:pt x="850582" y="561023"/>
                    </a:lnTo>
                    <a:lnTo>
                      <a:pt x="856932" y="555943"/>
                    </a:lnTo>
                    <a:lnTo>
                      <a:pt x="863917" y="550863"/>
                    </a:lnTo>
                    <a:lnTo>
                      <a:pt x="871220" y="546100"/>
                    </a:lnTo>
                    <a:lnTo>
                      <a:pt x="879157" y="541020"/>
                    </a:lnTo>
                    <a:lnTo>
                      <a:pt x="887412" y="535940"/>
                    </a:lnTo>
                    <a:lnTo>
                      <a:pt x="896620" y="530543"/>
                    </a:lnTo>
                    <a:lnTo>
                      <a:pt x="905827" y="525780"/>
                    </a:lnTo>
                    <a:lnTo>
                      <a:pt x="916305" y="520700"/>
                    </a:lnTo>
                    <a:lnTo>
                      <a:pt x="926465" y="515938"/>
                    </a:lnTo>
                    <a:lnTo>
                      <a:pt x="937895" y="511493"/>
                    </a:lnTo>
                    <a:lnTo>
                      <a:pt x="949642" y="506730"/>
                    </a:lnTo>
                    <a:lnTo>
                      <a:pt x="962342" y="502285"/>
                    </a:lnTo>
                    <a:lnTo>
                      <a:pt x="975042" y="498158"/>
                    </a:lnTo>
                    <a:lnTo>
                      <a:pt x="988695" y="494030"/>
                    </a:lnTo>
                    <a:lnTo>
                      <a:pt x="1003300" y="490538"/>
                    </a:lnTo>
                    <a:close/>
                    <a:moveTo>
                      <a:pt x="1142381" y="0"/>
                    </a:moveTo>
                    <a:lnTo>
                      <a:pt x="1150622" y="0"/>
                    </a:lnTo>
                    <a:lnTo>
                      <a:pt x="1159180" y="0"/>
                    </a:lnTo>
                    <a:lnTo>
                      <a:pt x="1167421" y="634"/>
                    </a:lnTo>
                    <a:lnTo>
                      <a:pt x="1175663" y="1902"/>
                    </a:lnTo>
                    <a:lnTo>
                      <a:pt x="1183904" y="3171"/>
                    </a:lnTo>
                    <a:lnTo>
                      <a:pt x="1192462" y="5073"/>
                    </a:lnTo>
                    <a:lnTo>
                      <a:pt x="1200386" y="7293"/>
                    </a:lnTo>
                    <a:lnTo>
                      <a:pt x="1208628" y="9830"/>
                    </a:lnTo>
                    <a:lnTo>
                      <a:pt x="1216235" y="12683"/>
                    </a:lnTo>
                    <a:lnTo>
                      <a:pt x="1224476" y="16489"/>
                    </a:lnTo>
                    <a:lnTo>
                      <a:pt x="1232083" y="20294"/>
                    </a:lnTo>
                    <a:lnTo>
                      <a:pt x="1239374" y="24733"/>
                    </a:lnTo>
                    <a:lnTo>
                      <a:pt x="1246664" y="29489"/>
                    </a:lnTo>
                    <a:lnTo>
                      <a:pt x="1254271" y="34563"/>
                    </a:lnTo>
                    <a:lnTo>
                      <a:pt x="1261245" y="39954"/>
                    </a:lnTo>
                    <a:lnTo>
                      <a:pt x="1267901" y="45978"/>
                    </a:lnTo>
                    <a:lnTo>
                      <a:pt x="1274557" y="52320"/>
                    </a:lnTo>
                    <a:lnTo>
                      <a:pt x="1280580" y="58979"/>
                    </a:lnTo>
                    <a:lnTo>
                      <a:pt x="1286602" y="66272"/>
                    </a:lnTo>
                    <a:lnTo>
                      <a:pt x="1291991" y="73565"/>
                    </a:lnTo>
                    <a:lnTo>
                      <a:pt x="1297696" y="81810"/>
                    </a:lnTo>
                    <a:lnTo>
                      <a:pt x="1302768" y="89737"/>
                    </a:lnTo>
                    <a:lnTo>
                      <a:pt x="1307205" y="98616"/>
                    </a:lnTo>
                    <a:lnTo>
                      <a:pt x="1311643" y="107494"/>
                    </a:lnTo>
                    <a:lnTo>
                      <a:pt x="1315763" y="117007"/>
                    </a:lnTo>
                    <a:lnTo>
                      <a:pt x="1319250" y="126837"/>
                    </a:lnTo>
                    <a:lnTo>
                      <a:pt x="1322420" y="137301"/>
                    </a:lnTo>
                    <a:lnTo>
                      <a:pt x="1324955" y="148082"/>
                    </a:lnTo>
                    <a:lnTo>
                      <a:pt x="1327491" y="158864"/>
                    </a:lnTo>
                    <a:lnTo>
                      <a:pt x="1328759" y="170279"/>
                    </a:lnTo>
                    <a:lnTo>
                      <a:pt x="1330344" y="182329"/>
                    </a:lnTo>
                    <a:lnTo>
                      <a:pt x="1330978" y="194695"/>
                    </a:lnTo>
                    <a:lnTo>
                      <a:pt x="1331612" y="207379"/>
                    </a:lnTo>
                    <a:lnTo>
                      <a:pt x="1330978" y="216575"/>
                    </a:lnTo>
                    <a:lnTo>
                      <a:pt x="1331612" y="215940"/>
                    </a:lnTo>
                    <a:lnTo>
                      <a:pt x="1333197" y="216575"/>
                    </a:lnTo>
                    <a:lnTo>
                      <a:pt x="1335099" y="217209"/>
                    </a:lnTo>
                    <a:lnTo>
                      <a:pt x="1336683" y="218794"/>
                    </a:lnTo>
                    <a:lnTo>
                      <a:pt x="1337951" y="221014"/>
                    </a:lnTo>
                    <a:lnTo>
                      <a:pt x="1338902" y="223234"/>
                    </a:lnTo>
                    <a:lnTo>
                      <a:pt x="1339853" y="226087"/>
                    </a:lnTo>
                    <a:lnTo>
                      <a:pt x="1340170" y="229258"/>
                    </a:lnTo>
                    <a:lnTo>
                      <a:pt x="1341121" y="233063"/>
                    </a:lnTo>
                    <a:lnTo>
                      <a:pt x="1341438" y="240991"/>
                    </a:lnTo>
                    <a:lnTo>
                      <a:pt x="1340804" y="250187"/>
                    </a:lnTo>
                    <a:lnTo>
                      <a:pt x="1339853" y="260333"/>
                    </a:lnTo>
                    <a:lnTo>
                      <a:pt x="1337951" y="270163"/>
                    </a:lnTo>
                    <a:lnTo>
                      <a:pt x="1335732" y="280627"/>
                    </a:lnTo>
                    <a:lnTo>
                      <a:pt x="1333197" y="290140"/>
                    </a:lnTo>
                    <a:lnTo>
                      <a:pt x="1330344" y="299336"/>
                    </a:lnTo>
                    <a:lnTo>
                      <a:pt x="1327174" y="307263"/>
                    </a:lnTo>
                    <a:lnTo>
                      <a:pt x="1325272" y="311068"/>
                    </a:lnTo>
                    <a:lnTo>
                      <a:pt x="1323371" y="314556"/>
                    </a:lnTo>
                    <a:lnTo>
                      <a:pt x="1321469" y="317410"/>
                    </a:lnTo>
                    <a:lnTo>
                      <a:pt x="1319567" y="319947"/>
                    </a:lnTo>
                    <a:lnTo>
                      <a:pt x="1317348" y="321850"/>
                    </a:lnTo>
                    <a:lnTo>
                      <a:pt x="1315763" y="323118"/>
                    </a:lnTo>
                    <a:lnTo>
                      <a:pt x="1313545" y="324069"/>
                    </a:lnTo>
                    <a:lnTo>
                      <a:pt x="1311326" y="324386"/>
                    </a:lnTo>
                    <a:lnTo>
                      <a:pt x="1311009" y="324386"/>
                    </a:lnTo>
                    <a:lnTo>
                      <a:pt x="1304669" y="341827"/>
                    </a:lnTo>
                    <a:lnTo>
                      <a:pt x="1297379" y="358632"/>
                    </a:lnTo>
                    <a:lnTo>
                      <a:pt x="1289455" y="374804"/>
                    </a:lnTo>
                    <a:lnTo>
                      <a:pt x="1281531" y="390659"/>
                    </a:lnTo>
                    <a:lnTo>
                      <a:pt x="1272338" y="405245"/>
                    </a:lnTo>
                    <a:lnTo>
                      <a:pt x="1267901" y="412855"/>
                    </a:lnTo>
                    <a:lnTo>
                      <a:pt x="1262512" y="419832"/>
                    </a:lnTo>
                    <a:lnTo>
                      <a:pt x="1257758" y="426490"/>
                    </a:lnTo>
                    <a:lnTo>
                      <a:pt x="1252686" y="432515"/>
                    </a:lnTo>
                    <a:lnTo>
                      <a:pt x="1247932" y="438857"/>
                    </a:lnTo>
                    <a:lnTo>
                      <a:pt x="1242543" y="444882"/>
                    </a:lnTo>
                    <a:lnTo>
                      <a:pt x="1237155" y="450590"/>
                    </a:lnTo>
                    <a:lnTo>
                      <a:pt x="1231766" y="455980"/>
                    </a:lnTo>
                    <a:lnTo>
                      <a:pt x="1226061" y="461054"/>
                    </a:lnTo>
                    <a:lnTo>
                      <a:pt x="1220672" y="465810"/>
                    </a:lnTo>
                    <a:lnTo>
                      <a:pt x="1215284" y="470249"/>
                    </a:lnTo>
                    <a:lnTo>
                      <a:pt x="1209578" y="474372"/>
                    </a:lnTo>
                    <a:lnTo>
                      <a:pt x="1203873" y="478177"/>
                    </a:lnTo>
                    <a:lnTo>
                      <a:pt x="1197851" y="481665"/>
                    </a:lnTo>
                    <a:lnTo>
                      <a:pt x="1191828" y="484519"/>
                    </a:lnTo>
                    <a:lnTo>
                      <a:pt x="1186440" y="487372"/>
                    </a:lnTo>
                    <a:lnTo>
                      <a:pt x="1180417" y="489592"/>
                    </a:lnTo>
                    <a:lnTo>
                      <a:pt x="1174712" y="491495"/>
                    </a:lnTo>
                    <a:lnTo>
                      <a:pt x="1168372" y="493080"/>
                    </a:lnTo>
                    <a:lnTo>
                      <a:pt x="1162667" y="494031"/>
                    </a:lnTo>
                    <a:lnTo>
                      <a:pt x="1156644" y="494983"/>
                    </a:lnTo>
                    <a:lnTo>
                      <a:pt x="1150622" y="495300"/>
                    </a:lnTo>
                    <a:lnTo>
                      <a:pt x="1144917" y="494983"/>
                    </a:lnTo>
                    <a:lnTo>
                      <a:pt x="1138894" y="494031"/>
                    </a:lnTo>
                    <a:lnTo>
                      <a:pt x="1133189" y="493080"/>
                    </a:lnTo>
                    <a:lnTo>
                      <a:pt x="1126849" y="491495"/>
                    </a:lnTo>
                    <a:lnTo>
                      <a:pt x="1120827" y="489592"/>
                    </a:lnTo>
                    <a:lnTo>
                      <a:pt x="1115121" y="487372"/>
                    </a:lnTo>
                    <a:lnTo>
                      <a:pt x="1109099" y="484519"/>
                    </a:lnTo>
                    <a:lnTo>
                      <a:pt x="1103710" y="481665"/>
                    </a:lnTo>
                    <a:lnTo>
                      <a:pt x="1097688" y="478177"/>
                    </a:lnTo>
                    <a:lnTo>
                      <a:pt x="1091983" y="474372"/>
                    </a:lnTo>
                    <a:lnTo>
                      <a:pt x="1086277" y="470249"/>
                    </a:lnTo>
                    <a:lnTo>
                      <a:pt x="1080572" y="465810"/>
                    </a:lnTo>
                    <a:lnTo>
                      <a:pt x="1074866" y="461054"/>
                    </a:lnTo>
                    <a:lnTo>
                      <a:pt x="1069478" y="455980"/>
                    </a:lnTo>
                    <a:lnTo>
                      <a:pt x="1064089" y="450272"/>
                    </a:lnTo>
                    <a:lnTo>
                      <a:pt x="1058701" y="444882"/>
                    </a:lnTo>
                    <a:lnTo>
                      <a:pt x="1053629" y="438857"/>
                    </a:lnTo>
                    <a:lnTo>
                      <a:pt x="1048558" y="432515"/>
                    </a:lnTo>
                    <a:lnTo>
                      <a:pt x="1043486" y="425856"/>
                    </a:lnTo>
                    <a:lnTo>
                      <a:pt x="1038415" y="419514"/>
                    </a:lnTo>
                    <a:lnTo>
                      <a:pt x="1033660" y="412538"/>
                    </a:lnTo>
                    <a:lnTo>
                      <a:pt x="1028906" y="404928"/>
                    </a:lnTo>
                    <a:lnTo>
                      <a:pt x="1020030" y="390342"/>
                    </a:lnTo>
                    <a:lnTo>
                      <a:pt x="1011472" y="374487"/>
                    </a:lnTo>
                    <a:lnTo>
                      <a:pt x="1003865" y="357998"/>
                    </a:lnTo>
                    <a:lnTo>
                      <a:pt x="996892" y="340875"/>
                    </a:lnTo>
                    <a:lnTo>
                      <a:pt x="990552" y="323752"/>
                    </a:lnTo>
                    <a:lnTo>
                      <a:pt x="988333" y="322801"/>
                    </a:lnTo>
                    <a:lnTo>
                      <a:pt x="986432" y="321850"/>
                    </a:lnTo>
                    <a:lnTo>
                      <a:pt x="984213" y="320264"/>
                    </a:lnTo>
                    <a:lnTo>
                      <a:pt x="982628" y="318045"/>
                    </a:lnTo>
                    <a:lnTo>
                      <a:pt x="980726" y="315508"/>
                    </a:lnTo>
                    <a:lnTo>
                      <a:pt x="978507" y="312971"/>
                    </a:lnTo>
                    <a:lnTo>
                      <a:pt x="975021" y="305995"/>
                    </a:lnTo>
                    <a:lnTo>
                      <a:pt x="971851" y="298068"/>
                    </a:lnTo>
                    <a:lnTo>
                      <a:pt x="969315" y="289506"/>
                    </a:lnTo>
                    <a:lnTo>
                      <a:pt x="966779" y="280310"/>
                    </a:lnTo>
                    <a:lnTo>
                      <a:pt x="964878" y="270480"/>
                    </a:lnTo>
                    <a:lnTo>
                      <a:pt x="963293" y="260968"/>
                    </a:lnTo>
                    <a:lnTo>
                      <a:pt x="962342" y="251455"/>
                    </a:lnTo>
                    <a:lnTo>
                      <a:pt x="962025" y="242576"/>
                    </a:lnTo>
                    <a:lnTo>
                      <a:pt x="962342" y="234966"/>
                    </a:lnTo>
                    <a:lnTo>
                      <a:pt x="962976" y="227990"/>
                    </a:lnTo>
                    <a:lnTo>
                      <a:pt x="963610" y="224819"/>
                    </a:lnTo>
                    <a:lnTo>
                      <a:pt x="964878" y="222599"/>
                    </a:lnTo>
                    <a:lnTo>
                      <a:pt x="965829" y="220380"/>
                    </a:lnTo>
                    <a:lnTo>
                      <a:pt x="967096" y="218794"/>
                    </a:lnTo>
                    <a:lnTo>
                      <a:pt x="968998" y="217526"/>
                    </a:lnTo>
                    <a:lnTo>
                      <a:pt x="970266" y="217209"/>
                    </a:lnTo>
                    <a:lnTo>
                      <a:pt x="970266" y="207379"/>
                    </a:lnTo>
                    <a:lnTo>
                      <a:pt x="970266" y="194695"/>
                    </a:lnTo>
                    <a:lnTo>
                      <a:pt x="971217" y="182329"/>
                    </a:lnTo>
                    <a:lnTo>
                      <a:pt x="972485" y="170279"/>
                    </a:lnTo>
                    <a:lnTo>
                      <a:pt x="974387" y="158864"/>
                    </a:lnTo>
                    <a:lnTo>
                      <a:pt x="976606" y="148082"/>
                    </a:lnTo>
                    <a:lnTo>
                      <a:pt x="979141" y="137301"/>
                    </a:lnTo>
                    <a:lnTo>
                      <a:pt x="982628" y="126837"/>
                    </a:lnTo>
                    <a:lnTo>
                      <a:pt x="985798" y="117007"/>
                    </a:lnTo>
                    <a:lnTo>
                      <a:pt x="989918" y="107494"/>
                    </a:lnTo>
                    <a:lnTo>
                      <a:pt x="994356" y="98616"/>
                    </a:lnTo>
                    <a:lnTo>
                      <a:pt x="999110" y="89737"/>
                    </a:lnTo>
                    <a:lnTo>
                      <a:pt x="1003865" y="81810"/>
                    </a:lnTo>
                    <a:lnTo>
                      <a:pt x="1009253" y="73565"/>
                    </a:lnTo>
                    <a:lnTo>
                      <a:pt x="1014959" y="66272"/>
                    </a:lnTo>
                    <a:lnTo>
                      <a:pt x="1021298" y="58979"/>
                    </a:lnTo>
                    <a:lnTo>
                      <a:pt x="1027321" y="52320"/>
                    </a:lnTo>
                    <a:lnTo>
                      <a:pt x="1033660" y="45978"/>
                    </a:lnTo>
                    <a:lnTo>
                      <a:pt x="1040633" y="39954"/>
                    </a:lnTo>
                    <a:lnTo>
                      <a:pt x="1047607" y="34563"/>
                    </a:lnTo>
                    <a:lnTo>
                      <a:pt x="1054580" y="29489"/>
                    </a:lnTo>
                    <a:lnTo>
                      <a:pt x="1061870" y="24733"/>
                    </a:lnTo>
                    <a:lnTo>
                      <a:pt x="1069795" y="20294"/>
                    </a:lnTo>
                    <a:lnTo>
                      <a:pt x="1077402" y="16489"/>
                    </a:lnTo>
                    <a:lnTo>
                      <a:pt x="1085326" y="12683"/>
                    </a:lnTo>
                    <a:lnTo>
                      <a:pt x="1092934" y="9830"/>
                    </a:lnTo>
                    <a:lnTo>
                      <a:pt x="1101175" y="7293"/>
                    </a:lnTo>
                    <a:lnTo>
                      <a:pt x="1109099" y="5073"/>
                    </a:lnTo>
                    <a:lnTo>
                      <a:pt x="1117657" y="3171"/>
                    </a:lnTo>
                    <a:lnTo>
                      <a:pt x="1125581" y="1902"/>
                    </a:lnTo>
                    <a:lnTo>
                      <a:pt x="1134140" y="634"/>
                    </a:lnTo>
                    <a:lnTo>
                      <a:pt x="114238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715600" y="2329748"/>
            <a:ext cx="936000" cy="936000"/>
            <a:chOff x="4427568" y="2283822"/>
            <a:chExt cx="936000" cy="936000"/>
          </a:xfrm>
        </p:grpSpPr>
        <p:sp>
          <p:nvSpPr>
            <p:cNvPr id="10" name="MH_Other_10"/>
            <p:cNvSpPr/>
            <p:nvPr>
              <p:custDataLst>
                <p:tags r:id="rId4"/>
              </p:custDataLst>
            </p:nvPr>
          </p:nvSpPr>
          <p:spPr>
            <a:xfrm>
              <a:off x="4427568" y="2283822"/>
              <a:ext cx="936000" cy="936000"/>
            </a:xfrm>
            <a:prstGeom prst="donut">
              <a:avLst>
                <a:gd name="adj" fmla="val 9894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27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607568" y="2491911"/>
              <a:ext cx="576000" cy="576000"/>
              <a:chOff x="5975988" y="2859822"/>
              <a:chExt cx="720000" cy="720000"/>
            </a:xfrm>
          </p:grpSpPr>
          <p:sp>
            <p:nvSpPr>
              <p:cNvPr id="20" name="MH_Title_1"/>
              <p:cNvSpPr/>
              <p:nvPr>
                <p:custDataLst>
                  <p:tags r:id="rId5"/>
                </p:custDataLst>
              </p:nvPr>
            </p:nvSpPr>
            <p:spPr>
              <a:xfrm>
                <a:off x="5975988" y="2859822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27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21" name="KSO_Shape"/>
              <p:cNvSpPr/>
              <p:nvPr/>
            </p:nvSpPr>
            <p:spPr bwMode="auto">
              <a:xfrm>
                <a:off x="6073795" y="3038902"/>
                <a:ext cx="502102" cy="362350"/>
              </a:xfrm>
              <a:custGeom>
                <a:avLst/>
                <a:gdLst>
                  <a:gd name="T0" fmla="*/ 2881614 w 3362326"/>
                  <a:gd name="T1" fmla="*/ 2245619 h 2424113"/>
                  <a:gd name="T2" fmla="*/ 3207949 w 3362326"/>
                  <a:gd name="T3" fmla="*/ 953766 h 2424113"/>
                  <a:gd name="T4" fmla="*/ 3300702 w 3362326"/>
                  <a:gd name="T5" fmla="*/ 1054704 h 2424113"/>
                  <a:gd name="T6" fmla="*/ 3357879 w 3362326"/>
                  <a:gd name="T7" fmla="*/ 1578442 h 2424113"/>
                  <a:gd name="T8" fmla="*/ 2754348 w 3362326"/>
                  <a:gd name="T9" fmla="*/ 1274991 h 2424113"/>
                  <a:gd name="T10" fmla="*/ 2862031 w 3362326"/>
                  <a:gd name="T11" fmla="*/ 1038516 h 2424113"/>
                  <a:gd name="T12" fmla="*/ 2811207 w 3362326"/>
                  <a:gd name="T13" fmla="*/ 1366725 h 2424113"/>
                  <a:gd name="T14" fmla="*/ 3041820 w 3362326"/>
                  <a:gd name="T15" fmla="*/ 999791 h 2424113"/>
                  <a:gd name="T16" fmla="*/ 3170149 w 3362326"/>
                  <a:gd name="T17" fmla="*/ 942974 h 2424113"/>
                  <a:gd name="T18" fmla="*/ 296683 w 3362326"/>
                  <a:gd name="T19" fmla="*/ 978524 h 2424113"/>
                  <a:gd name="T20" fmla="*/ 498389 w 3362326"/>
                  <a:gd name="T21" fmla="*/ 1265469 h 2424113"/>
                  <a:gd name="T22" fmla="*/ 488542 w 3362326"/>
                  <a:gd name="T23" fmla="*/ 1028041 h 2424113"/>
                  <a:gd name="T24" fmla="*/ 582566 w 3362326"/>
                  <a:gd name="T25" fmla="*/ 1187067 h 2424113"/>
                  <a:gd name="T26" fmla="*/ 319871 w 3362326"/>
                  <a:gd name="T27" fmla="*/ 2147887 h 2424113"/>
                  <a:gd name="T28" fmla="*/ 37800 w 3362326"/>
                  <a:gd name="T29" fmla="*/ 1105808 h 2424113"/>
                  <a:gd name="T30" fmla="*/ 124836 w 3362326"/>
                  <a:gd name="T31" fmla="*/ 975985 h 2424113"/>
                  <a:gd name="T32" fmla="*/ 1545327 w 3362326"/>
                  <a:gd name="T33" fmla="*/ 746198 h 2424113"/>
                  <a:gd name="T34" fmla="*/ 1656547 w 3362326"/>
                  <a:gd name="T35" fmla="*/ 809752 h 2424113"/>
                  <a:gd name="T36" fmla="*/ 1802720 w 3362326"/>
                  <a:gd name="T37" fmla="*/ 881250 h 2424113"/>
                  <a:gd name="T38" fmla="*/ 1889154 w 3362326"/>
                  <a:gd name="T39" fmla="*/ 667392 h 2424113"/>
                  <a:gd name="T40" fmla="*/ 2073778 w 3362326"/>
                  <a:gd name="T41" fmla="*/ 739843 h 2424113"/>
                  <a:gd name="T42" fmla="*/ 2280963 w 3362326"/>
                  <a:gd name="T43" fmla="*/ 997553 h 2424113"/>
                  <a:gd name="T44" fmla="*/ 2456054 w 3362326"/>
                  <a:gd name="T45" fmla="*/ 821509 h 2424113"/>
                  <a:gd name="T46" fmla="*/ 2536132 w 3362326"/>
                  <a:gd name="T47" fmla="*/ 819603 h 2424113"/>
                  <a:gd name="T48" fmla="*/ 2596190 w 3362326"/>
                  <a:gd name="T49" fmla="*/ 876801 h 2424113"/>
                  <a:gd name="T50" fmla="*/ 2598415 w 3362326"/>
                  <a:gd name="T51" fmla="*/ 956879 h 2424113"/>
                  <a:gd name="T52" fmla="*/ 2382332 w 3362326"/>
                  <a:gd name="T53" fmla="*/ 1195206 h 2424113"/>
                  <a:gd name="T54" fmla="*/ 2241242 w 3362326"/>
                  <a:gd name="T55" fmla="*/ 1268610 h 2424113"/>
                  <a:gd name="T56" fmla="*/ 2118265 w 3362326"/>
                  <a:gd name="T57" fmla="*/ 1192028 h 2424113"/>
                  <a:gd name="T58" fmla="*/ 1363246 w 3362326"/>
                  <a:gd name="T59" fmla="*/ 1018526 h 2424113"/>
                  <a:gd name="T60" fmla="*/ 1307636 w 3362326"/>
                  <a:gd name="T61" fmla="*/ 1409700 h 2424113"/>
                  <a:gd name="T62" fmla="*/ 1157013 w 3362326"/>
                  <a:gd name="T63" fmla="*/ 999778 h 2424113"/>
                  <a:gd name="T64" fmla="*/ 1245989 w 3362326"/>
                  <a:gd name="T65" fmla="*/ 780199 h 2424113"/>
                  <a:gd name="T66" fmla="*/ 1499569 w 3362326"/>
                  <a:gd name="T67" fmla="*/ 668027 h 2424113"/>
                  <a:gd name="T68" fmla="*/ 3142462 w 3362326"/>
                  <a:gd name="T69" fmla="*/ 282872 h 2424113"/>
                  <a:gd name="T70" fmla="*/ 3244523 w 3362326"/>
                  <a:gd name="T71" fmla="*/ 440586 h 2424113"/>
                  <a:gd name="T72" fmla="*/ 3210503 w 3362326"/>
                  <a:gd name="T73" fmla="*/ 656690 h 2424113"/>
                  <a:gd name="T74" fmla="*/ 3038811 w 3362326"/>
                  <a:gd name="T75" fmla="*/ 831222 h 2424113"/>
                  <a:gd name="T76" fmla="*/ 2904319 w 3362326"/>
                  <a:gd name="T77" fmla="*/ 826780 h 2424113"/>
                  <a:gd name="T78" fmla="*/ 2817519 w 3362326"/>
                  <a:gd name="T79" fmla="*/ 691913 h 2424113"/>
                  <a:gd name="T80" fmla="*/ 2807981 w 3362326"/>
                  <a:gd name="T81" fmla="*/ 429797 h 2424113"/>
                  <a:gd name="T82" fmla="*/ 2910678 w 3362326"/>
                  <a:gd name="T83" fmla="*/ 280651 h 2424113"/>
                  <a:gd name="T84" fmla="*/ 375153 w 3362326"/>
                  <a:gd name="T85" fmla="*/ 248918 h 2424113"/>
                  <a:gd name="T86" fmla="*/ 514634 w 3362326"/>
                  <a:gd name="T87" fmla="*/ 342213 h 2424113"/>
                  <a:gd name="T88" fmla="*/ 561340 w 3362326"/>
                  <a:gd name="T89" fmla="*/ 566885 h 2424113"/>
                  <a:gd name="T90" fmla="*/ 510821 w 3362326"/>
                  <a:gd name="T91" fmla="*/ 773785 h 2424113"/>
                  <a:gd name="T92" fmla="*/ 418682 w 3362326"/>
                  <a:gd name="T93" fmla="*/ 842646 h 2424113"/>
                  <a:gd name="T94" fmla="*/ 241709 w 3362326"/>
                  <a:gd name="T95" fmla="*/ 778862 h 2424113"/>
                  <a:gd name="T96" fmla="*/ 117162 w 3362326"/>
                  <a:gd name="T97" fmla="*/ 551970 h 2424113"/>
                  <a:gd name="T98" fmla="*/ 148299 w 3362326"/>
                  <a:gd name="T99" fmla="*/ 359984 h 2424113"/>
                  <a:gd name="T100" fmla="*/ 297311 w 3362326"/>
                  <a:gd name="T101" fmla="*/ 250822 h 2424113"/>
                  <a:gd name="T102" fmla="*/ 1834594 w 3362326"/>
                  <a:gd name="T103" fmla="*/ 43475 h 2424113"/>
                  <a:gd name="T104" fmla="*/ 1934457 w 3362326"/>
                  <a:gd name="T105" fmla="*/ 205318 h 2424113"/>
                  <a:gd name="T106" fmla="*/ 1973258 w 3362326"/>
                  <a:gd name="T107" fmla="*/ 288461 h 2424113"/>
                  <a:gd name="T108" fmla="*/ 1942726 w 3362326"/>
                  <a:gd name="T109" fmla="*/ 390961 h 2424113"/>
                  <a:gd name="T110" fmla="*/ 1864808 w 3362326"/>
                  <a:gd name="T111" fmla="*/ 532812 h 2424113"/>
                  <a:gd name="T112" fmla="*/ 1729325 w 3362326"/>
                  <a:gd name="T113" fmla="*/ 622301 h 2424113"/>
                  <a:gd name="T114" fmla="*/ 1571262 w 3362326"/>
                  <a:gd name="T115" fmla="*/ 579778 h 2424113"/>
                  <a:gd name="T116" fmla="*/ 1478714 w 3362326"/>
                  <a:gd name="T117" fmla="*/ 436341 h 2424113"/>
                  <a:gd name="T118" fmla="*/ 1416379 w 3362326"/>
                  <a:gd name="T119" fmla="*/ 348438 h 2424113"/>
                  <a:gd name="T120" fmla="*/ 1429418 w 3362326"/>
                  <a:gd name="T121" fmla="*/ 264978 h 2424113"/>
                  <a:gd name="T122" fmla="*/ 1483484 w 3362326"/>
                  <a:gd name="T123" fmla="*/ 132965 h 2424113"/>
                  <a:gd name="T124" fmla="*/ 1621829 w 3362326"/>
                  <a:gd name="T125" fmla="*/ 11107 h 2424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62326" h="2424113">
                    <a:moveTo>
                      <a:pt x="860805" y="1460500"/>
                    </a:moveTo>
                    <a:lnTo>
                      <a:pt x="965275" y="1460500"/>
                    </a:lnTo>
                    <a:lnTo>
                      <a:pt x="961464" y="1465582"/>
                    </a:lnTo>
                    <a:lnTo>
                      <a:pt x="957654" y="1470664"/>
                    </a:lnTo>
                    <a:lnTo>
                      <a:pt x="953843" y="1476380"/>
                    </a:lnTo>
                    <a:lnTo>
                      <a:pt x="949715" y="1482415"/>
                    </a:lnTo>
                    <a:lnTo>
                      <a:pt x="483570" y="2244666"/>
                    </a:lnTo>
                    <a:lnTo>
                      <a:pt x="483570" y="2248795"/>
                    </a:lnTo>
                    <a:lnTo>
                      <a:pt x="483570" y="2251971"/>
                    </a:lnTo>
                    <a:lnTo>
                      <a:pt x="483888" y="2255147"/>
                    </a:lnTo>
                    <a:lnTo>
                      <a:pt x="484205" y="2257371"/>
                    </a:lnTo>
                    <a:lnTo>
                      <a:pt x="2880661" y="2259594"/>
                    </a:lnTo>
                    <a:lnTo>
                      <a:pt x="2880978" y="2256735"/>
                    </a:lnTo>
                    <a:lnTo>
                      <a:pt x="2881614" y="2253877"/>
                    </a:lnTo>
                    <a:lnTo>
                      <a:pt x="2881931" y="2250066"/>
                    </a:lnTo>
                    <a:lnTo>
                      <a:pt x="2881614" y="2245619"/>
                    </a:lnTo>
                    <a:lnTo>
                      <a:pt x="2422137" y="1485273"/>
                    </a:lnTo>
                    <a:lnTo>
                      <a:pt x="2411023" y="1471934"/>
                    </a:lnTo>
                    <a:lnTo>
                      <a:pt x="2401179" y="1460500"/>
                    </a:lnTo>
                    <a:lnTo>
                      <a:pt x="2509460" y="1460500"/>
                    </a:lnTo>
                    <a:lnTo>
                      <a:pt x="3024188" y="2273251"/>
                    </a:lnTo>
                    <a:lnTo>
                      <a:pt x="3024188" y="2423478"/>
                    </a:lnTo>
                    <a:lnTo>
                      <a:pt x="3021648" y="2424113"/>
                    </a:lnTo>
                    <a:lnTo>
                      <a:pt x="3018472" y="2424113"/>
                    </a:lnTo>
                    <a:lnTo>
                      <a:pt x="345441" y="2421890"/>
                    </a:lnTo>
                    <a:lnTo>
                      <a:pt x="341948" y="2421572"/>
                    </a:lnTo>
                    <a:lnTo>
                      <a:pt x="338138" y="2421255"/>
                    </a:lnTo>
                    <a:lnTo>
                      <a:pt x="338138" y="2277062"/>
                    </a:lnTo>
                    <a:lnTo>
                      <a:pt x="860805" y="1460500"/>
                    </a:lnTo>
                    <a:close/>
                    <a:moveTo>
                      <a:pt x="3185714" y="941387"/>
                    </a:moveTo>
                    <a:lnTo>
                      <a:pt x="3196514" y="947100"/>
                    </a:lnTo>
                    <a:lnTo>
                      <a:pt x="3207949" y="953766"/>
                    </a:lnTo>
                    <a:lnTo>
                      <a:pt x="3213667" y="957575"/>
                    </a:lnTo>
                    <a:lnTo>
                      <a:pt x="3219702" y="962019"/>
                    </a:lnTo>
                    <a:lnTo>
                      <a:pt x="3225420" y="966145"/>
                    </a:lnTo>
                    <a:lnTo>
                      <a:pt x="3231455" y="970906"/>
                    </a:lnTo>
                    <a:lnTo>
                      <a:pt x="3237490" y="975985"/>
                    </a:lnTo>
                    <a:lnTo>
                      <a:pt x="3243526" y="981699"/>
                    </a:lnTo>
                    <a:lnTo>
                      <a:pt x="3249243" y="987095"/>
                    </a:lnTo>
                    <a:lnTo>
                      <a:pt x="3255279" y="993443"/>
                    </a:lnTo>
                    <a:lnTo>
                      <a:pt x="3261314" y="999791"/>
                    </a:lnTo>
                    <a:lnTo>
                      <a:pt x="3267032" y="1006457"/>
                    </a:lnTo>
                    <a:lnTo>
                      <a:pt x="3273067" y="1014075"/>
                    </a:lnTo>
                    <a:lnTo>
                      <a:pt x="3278785" y="1021376"/>
                    </a:lnTo>
                    <a:lnTo>
                      <a:pt x="3284185" y="1029311"/>
                    </a:lnTo>
                    <a:lnTo>
                      <a:pt x="3289902" y="1037247"/>
                    </a:lnTo>
                    <a:lnTo>
                      <a:pt x="3295302" y="1045817"/>
                    </a:lnTo>
                    <a:lnTo>
                      <a:pt x="3300702" y="1054704"/>
                    </a:lnTo>
                    <a:lnTo>
                      <a:pt x="3305785" y="1064544"/>
                    </a:lnTo>
                    <a:lnTo>
                      <a:pt x="3310549" y="1074067"/>
                    </a:lnTo>
                    <a:lnTo>
                      <a:pt x="3315632" y="1084224"/>
                    </a:lnTo>
                    <a:lnTo>
                      <a:pt x="3320079" y="1094699"/>
                    </a:lnTo>
                    <a:lnTo>
                      <a:pt x="3324526" y="1105808"/>
                    </a:lnTo>
                    <a:lnTo>
                      <a:pt x="3328655" y="1116918"/>
                    </a:lnTo>
                    <a:lnTo>
                      <a:pt x="3332467" y="1128662"/>
                    </a:lnTo>
                    <a:lnTo>
                      <a:pt x="3335961" y="1140724"/>
                    </a:lnTo>
                    <a:lnTo>
                      <a:pt x="3339138" y="1153104"/>
                    </a:lnTo>
                    <a:lnTo>
                      <a:pt x="3342632" y="1166118"/>
                    </a:lnTo>
                    <a:lnTo>
                      <a:pt x="3345173" y="1179767"/>
                    </a:lnTo>
                    <a:lnTo>
                      <a:pt x="3347714" y="1193415"/>
                    </a:lnTo>
                    <a:lnTo>
                      <a:pt x="3350573" y="1282609"/>
                    </a:lnTo>
                    <a:lnTo>
                      <a:pt x="3353432" y="1374343"/>
                    </a:lnTo>
                    <a:lnTo>
                      <a:pt x="3355655" y="1472425"/>
                    </a:lnTo>
                    <a:lnTo>
                      <a:pt x="3357879" y="1578442"/>
                    </a:lnTo>
                    <a:lnTo>
                      <a:pt x="3359785" y="1696204"/>
                    </a:lnTo>
                    <a:lnTo>
                      <a:pt x="3361055" y="1828884"/>
                    </a:lnTo>
                    <a:lnTo>
                      <a:pt x="3362008" y="1978387"/>
                    </a:lnTo>
                    <a:lnTo>
                      <a:pt x="3362326" y="2147887"/>
                    </a:lnTo>
                    <a:lnTo>
                      <a:pt x="3042772" y="2147887"/>
                    </a:lnTo>
                    <a:lnTo>
                      <a:pt x="2678113" y="1585108"/>
                    </a:lnTo>
                    <a:lnTo>
                      <a:pt x="2686689" y="1540670"/>
                    </a:lnTo>
                    <a:lnTo>
                      <a:pt x="2694313" y="1501627"/>
                    </a:lnTo>
                    <a:lnTo>
                      <a:pt x="2701937" y="1466711"/>
                    </a:lnTo>
                    <a:lnTo>
                      <a:pt x="2708607" y="1436556"/>
                    </a:lnTo>
                    <a:lnTo>
                      <a:pt x="2715278" y="1409576"/>
                    </a:lnTo>
                    <a:lnTo>
                      <a:pt x="2720995" y="1385770"/>
                    </a:lnTo>
                    <a:lnTo>
                      <a:pt x="2727031" y="1364186"/>
                    </a:lnTo>
                    <a:lnTo>
                      <a:pt x="2732748" y="1344823"/>
                    </a:lnTo>
                    <a:lnTo>
                      <a:pt x="2743548" y="1309272"/>
                    </a:lnTo>
                    <a:lnTo>
                      <a:pt x="2754348" y="1274991"/>
                    </a:lnTo>
                    <a:lnTo>
                      <a:pt x="2759748" y="1256581"/>
                    </a:lnTo>
                    <a:lnTo>
                      <a:pt x="2765784" y="1237219"/>
                    </a:lnTo>
                    <a:lnTo>
                      <a:pt x="2771819" y="1215635"/>
                    </a:lnTo>
                    <a:lnTo>
                      <a:pt x="2778490" y="1191511"/>
                    </a:lnTo>
                    <a:lnTo>
                      <a:pt x="2779760" y="1187067"/>
                    </a:lnTo>
                    <a:lnTo>
                      <a:pt x="2784843" y="1174370"/>
                    </a:lnTo>
                    <a:lnTo>
                      <a:pt x="2792466" y="1155960"/>
                    </a:lnTo>
                    <a:lnTo>
                      <a:pt x="2797866" y="1144851"/>
                    </a:lnTo>
                    <a:lnTo>
                      <a:pt x="2803266" y="1132789"/>
                    </a:lnTo>
                    <a:lnTo>
                      <a:pt x="2809619" y="1119775"/>
                    </a:lnTo>
                    <a:lnTo>
                      <a:pt x="2816607" y="1106443"/>
                    </a:lnTo>
                    <a:lnTo>
                      <a:pt x="2824549" y="1092794"/>
                    </a:lnTo>
                    <a:lnTo>
                      <a:pt x="2833125" y="1078828"/>
                    </a:lnTo>
                    <a:lnTo>
                      <a:pt x="2842019" y="1065179"/>
                    </a:lnTo>
                    <a:lnTo>
                      <a:pt x="2851549" y="1051530"/>
                    </a:lnTo>
                    <a:lnTo>
                      <a:pt x="2862031" y="1038516"/>
                    </a:lnTo>
                    <a:lnTo>
                      <a:pt x="2867113" y="1032168"/>
                    </a:lnTo>
                    <a:lnTo>
                      <a:pt x="2872831" y="1025820"/>
                    </a:lnTo>
                    <a:lnTo>
                      <a:pt x="2873149" y="1025820"/>
                    </a:lnTo>
                    <a:lnTo>
                      <a:pt x="2873466" y="1025820"/>
                    </a:lnTo>
                    <a:lnTo>
                      <a:pt x="2873784" y="1028041"/>
                    </a:lnTo>
                    <a:lnTo>
                      <a:pt x="2873466" y="1032168"/>
                    </a:lnTo>
                    <a:lnTo>
                      <a:pt x="2873149" y="1037881"/>
                    </a:lnTo>
                    <a:lnTo>
                      <a:pt x="2870607" y="1054387"/>
                    </a:lnTo>
                    <a:lnTo>
                      <a:pt x="2866796" y="1076289"/>
                    </a:lnTo>
                    <a:lnTo>
                      <a:pt x="2856313" y="1132471"/>
                    </a:lnTo>
                    <a:lnTo>
                      <a:pt x="2843925" y="1197859"/>
                    </a:lnTo>
                    <a:lnTo>
                      <a:pt x="2819784" y="1318160"/>
                    </a:lnTo>
                    <a:lnTo>
                      <a:pt x="2815654" y="1340062"/>
                    </a:lnTo>
                    <a:lnTo>
                      <a:pt x="2812478" y="1355933"/>
                    </a:lnTo>
                    <a:lnTo>
                      <a:pt x="2811525" y="1365455"/>
                    </a:lnTo>
                    <a:lnTo>
                      <a:pt x="2811207" y="1366725"/>
                    </a:lnTo>
                    <a:lnTo>
                      <a:pt x="2811525" y="1367042"/>
                    </a:lnTo>
                    <a:lnTo>
                      <a:pt x="2811843" y="1366407"/>
                    </a:lnTo>
                    <a:lnTo>
                      <a:pt x="2828678" y="1332761"/>
                    </a:lnTo>
                    <a:lnTo>
                      <a:pt x="2846149" y="1298798"/>
                    </a:lnTo>
                    <a:lnTo>
                      <a:pt x="2864255" y="1265469"/>
                    </a:lnTo>
                    <a:lnTo>
                      <a:pt x="2882360" y="1232775"/>
                    </a:lnTo>
                    <a:lnTo>
                      <a:pt x="2901419" y="1200716"/>
                    </a:lnTo>
                    <a:lnTo>
                      <a:pt x="2920160" y="1169927"/>
                    </a:lnTo>
                    <a:lnTo>
                      <a:pt x="2938584" y="1140089"/>
                    </a:lnTo>
                    <a:lnTo>
                      <a:pt x="2957325" y="1112792"/>
                    </a:lnTo>
                    <a:lnTo>
                      <a:pt x="2974796" y="1086764"/>
                    </a:lnTo>
                    <a:lnTo>
                      <a:pt x="2991314" y="1062957"/>
                    </a:lnTo>
                    <a:lnTo>
                      <a:pt x="3007514" y="1041373"/>
                    </a:lnTo>
                    <a:lnTo>
                      <a:pt x="3022125" y="1022963"/>
                    </a:lnTo>
                    <a:lnTo>
                      <a:pt x="3035467" y="1006775"/>
                    </a:lnTo>
                    <a:lnTo>
                      <a:pt x="3041820" y="999791"/>
                    </a:lnTo>
                    <a:lnTo>
                      <a:pt x="3047537" y="993760"/>
                    </a:lnTo>
                    <a:lnTo>
                      <a:pt x="3052620" y="988682"/>
                    </a:lnTo>
                    <a:lnTo>
                      <a:pt x="3057384" y="984555"/>
                    </a:lnTo>
                    <a:lnTo>
                      <a:pt x="3062149" y="981381"/>
                    </a:lnTo>
                    <a:lnTo>
                      <a:pt x="3065643" y="978524"/>
                    </a:lnTo>
                    <a:lnTo>
                      <a:pt x="3079937" y="971224"/>
                    </a:lnTo>
                    <a:lnTo>
                      <a:pt x="3094549" y="964241"/>
                    </a:lnTo>
                    <a:lnTo>
                      <a:pt x="3109161" y="958210"/>
                    </a:lnTo>
                    <a:lnTo>
                      <a:pt x="3116784" y="955353"/>
                    </a:lnTo>
                    <a:lnTo>
                      <a:pt x="3124408" y="953131"/>
                    </a:lnTo>
                    <a:lnTo>
                      <a:pt x="3132031" y="950909"/>
                    </a:lnTo>
                    <a:lnTo>
                      <a:pt x="3139337" y="948687"/>
                    </a:lnTo>
                    <a:lnTo>
                      <a:pt x="3146961" y="946783"/>
                    </a:lnTo>
                    <a:lnTo>
                      <a:pt x="3154902" y="945196"/>
                    </a:lnTo>
                    <a:lnTo>
                      <a:pt x="3162208" y="943609"/>
                    </a:lnTo>
                    <a:lnTo>
                      <a:pt x="3170149" y="942974"/>
                    </a:lnTo>
                    <a:lnTo>
                      <a:pt x="3178090" y="942339"/>
                    </a:lnTo>
                    <a:lnTo>
                      <a:pt x="3185714" y="941387"/>
                    </a:lnTo>
                    <a:close/>
                    <a:moveTo>
                      <a:pt x="176612" y="941387"/>
                    </a:moveTo>
                    <a:lnTo>
                      <a:pt x="184236" y="942339"/>
                    </a:lnTo>
                    <a:lnTo>
                      <a:pt x="192177" y="942974"/>
                    </a:lnTo>
                    <a:lnTo>
                      <a:pt x="200118" y="943609"/>
                    </a:lnTo>
                    <a:lnTo>
                      <a:pt x="207742" y="945196"/>
                    </a:lnTo>
                    <a:lnTo>
                      <a:pt x="215047" y="946783"/>
                    </a:lnTo>
                    <a:lnTo>
                      <a:pt x="222989" y="948687"/>
                    </a:lnTo>
                    <a:lnTo>
                      <a:pt x="230295" y="950909"/>
                    </a:lnTo>
                    <a:lnTo>
                      <a:pt x="238236" y="953131"/>
                    </a:lnTo>
                    <a:lnTo>
                      <a:pt x="245542" y="955353"/>
                    </a:lnTo>
                    <a:lnTo>
                      <a:pt x="253165" y="958210"/>
                    </a:lnTo>
                    <a:lnTo>
                      <a:pt x="268095" y="964241"/>
                    </a:lnTo>
                    <a:lnTo>
                      <a:pt x="282389" y="971224"/>
                    </a:lnTo>
                    <a:lnTo>
                      <a:pt x="296683" y="978524"/>
                    </a:lnTo>
                    <a:lnTo>
                      <a:pt x="300812" y="981381"/>
                    </a:lnTo>
                    <a:lnTo>
                      <a:pt x="304624" y="984555"/>
                    </a:lnTo>
                    <a:lnTo>
                      <a:pt x="309706" y="988682"/>
                    </a:lnTo>
                    <a:lnTo>
                      <a:pt x="314789" y="993760"/>
                    </a:lnTo>
                    <a:lnTo>
                      <a:pt x="320824" y="999791"/>
                    </a:lnTo>
                    <a:lnTo>
                      <a:pt x="326859" y="1006775"/>
                    </a:lnTo>
                    <a:lnTo>
                      <a:pt x="340201" y="1022963"/>
                    </a:lnTo>
                    <a:lnTo>
                      <a:pt x="354812" y="1041373"/>
                    </a:lnTo>
                    <a:lnTo>
                      <a:pt x="371012" y="1062957"/>
                    </a:lnTo>
                    <a:lnTo>
                      <a:pt x="387530" y="1086764"/>
                    </a:lnTo>
                    <a:lnTo>
                      <a:pt x="405636" y="1112792"/>
                    </a:lnTo>
                    <a:lnTo>
                      <a:pt x="423742" y="1140089"/>
                    </a:lnTo>
                    <a:lnTo>
                      <a:pt x="442166" y="1169927"/>
                    </a:lnTo>
                    <a:lnTo>
                      <a:pt x="460907" y="1200716"/>
                    </a:lnTo>
                    <a:lnTo>
                      <a:pt x="479966" y="1232775"/>
                    </a:lnTo>
                    <a:lnTo>
                      <a:pt x="498389" y="1265469"/>
                    </a:lnTo>
                    <a:lnTo>
                      <a:pt x="516177" y="1298798"/>
                    </a:lnTo>
                    <a:lnTo>
                      <a:pt x="533966" y="1332761"/>
                    </a:lnTo>
                    <a:lnTo>
                      <a:pt x="550801" y="1366407"/>
                    </a:lnTo>
                    <a:lnTo>
                      <a:pt x="550801" y="1367042"/>
                    </a:lnTo>
                    <a:lnTo>
                      <a:pt x="551119" y="1366725"/>
                    </a:lnTo>
                    <a:lnTo>
                      <a:pt x="551119" y="1365455"/>
                    </a:lnTo>
                    <a:lnTo>
                      <a:pt x="549848" y="1355933"/>
                    </a:lnTo>
                    <a:lnTo>
                      <a:pt x="546672" y="1340062"/>
                    </a:lnTo>
                    <a:lnTo>
                      <a:pt x="542542" y="1318160"/>
                    </a:lnTo>
                    <a:lnTo>
                      <a:pt x="519036" y="1197859"/>
                    </a:lnTo>
                    <a:lnTo>
                      <a:pt x="506013" y="1132471"/>
                    </a:lnTo>
                    <a:lnTo>
                      <a:pt x="495530" y="1076289"/>
                    </a:lnTo>
                    <a:lnTo>
                      <a:pt x="491719" y="1054387"/>
                    </a:lnTo>
                    <a:lnTo>
                      <a:pt x="489495" y="1037881"/>
                    </a:lnTo>
                    <a:lnTo>
                      <a:pt x="488860" y="1032168"/>
                    </a:lnTo>
                    <a:lnTo>
                      <a:pt x="488542" y="1028041"/>
                    </a:lnTo>
                    <a:lnTo>
                      <a:pt x="488860" y="1025820"/>
                    </a:lnTo>
                    <a:lnTo>
                      <a:pt x="489177" y="1025820"/>
                    </a:lnTo>
                    <a:lnTo>
                      <a:pt x="489495" y="1025820"/>
                    </a:lnTo>
                    <a:lnTo>
                      <a:pt x="495213" y="1032168"/>
                    </a:lnTo>
                    <a:lnTo>
                      <a:pt x="500295" y="1038516"/>
                    </a:lnTo>
                    <a:lnTo>
                      <a:pt x="510777" y="1051530"/>
                    </a:lnTo>
                    <a:lnTo>
                      <a:pt x="520307" y="1065179"/>
                    </a:lnTo>
                    <a:lnTo>
                      <a:pt x="529201" y="1078828"/>
                    </a:lnTo>
                    <a:lnTo>
                      <a:pt x="537777" y="1092794"/>
                    </a:lnTo>
                    <a:lnTo>
                      <a:pt x="545719" y="1106443"/>
                    </a:lnTo>
                    <a:lnTo>
                      <a:pt x="552707" y="1119775"/>
                    </a:lnTo>
                    <a:lnTo>
                      <a:pt x="559060" y="1132789"/>
                    </a:lnTo>
                    <a:lnTo>
                      <a:pt x="565095" y="1144851"/>
                    </a:lnTo>
                    <a:lnTo>
                      <a:pt x="569860" y="1155960"/>
                    </a:lnTo>
                    <a:lnTo>
                      <a:pt x="577483" y="1174370"/>
                    </a:lnTo>
                    <a:lnTo>
                      <a:pt x="582566" y="1187067"/>
                    </a:lnTo>
                    <a:lnTo>
                      <a:pt x="584154" y="1191511"/>
                    </a:lnTo>
                    <a:lnTo>
                      <a:pt x="590507" y="1215635"/>
                    </a:lnTo>
                    <a:lnTo>
                      <a:pt x="596542" y="1237219"/>
                    </a:lnTo>
                    <a:lnTo>
                      <a:pt x="602578" y="1256581"/>
                    </a:lnTo>
                    <a:lnTo>
                      <a:pt x="607978" y="1274991"/>
                    </a:lnTo>
                    <a:lnTo>
                      <a:pt x="618778" y="1309272"/>
                    </a:lnTo>
                    <a:lnTo>
                      <a:pt x="629895" y="1344823"/>
                    </a:lnTo>
                    <a:lnTo>
                      <a:pt x="635613" y="1364186"/>
                    </a:lnTo>
                    <a:lnTo>
                      <a:pt x="641013" y="1385770"/>
                    </a:lnTo>
                    <a:lnTo>
                      <a:pt x="647366" y="1409576"/>
                    </a:lnTo>
                    <a:lnTo>
                      <a:pt x="653719" y="1436556"/>
                    </a:lnTo>
                    <a:lnTo>
                      <a:pt x="660389" y="1466711"/>
                    </a:lnTo>
                    <a:lnTo>
                      <a:pt x="668013" y="1501627"/>
                    </a:lnTo>
                    <a:lnTo>
                      <a:pt x="675636" y="1540670"/>
                    </a:lnTo>
                    <a:lnTo>
                      <a:pt x="684213" y="1585108"/>
                    </a:lnTo>
                    <a:lnTo>
                      <a:pt x="319871" y="2147887"/>
                    </a:lnTo>
                    <a:lnTo>
                      <a:pt x="0" y="2147887"/>
                    </a:lnTo>
                    <a:lnTo>
                      <a:pt x="318" y="1978387"/>
                    </a:lnTo>
                    <a:lnTo>
                      <a:pt x="953" y="1828884"/>
                    </a:lnTo>
                    <a:lnTo>
                      <a:pt x="2541" y="1696204"/>
                    </a:lnTo>
                    <a:lnTo>
                      <a:pt x="4447" y="1578442"/>
                    </a:lnTo>
                    <a:lnTo>
                      <a:pt x="6671" y="1472425"/>
                    </a:lnTo>
                    <a:lnTo>
                      <a:pt x="8894" y="1374343"/>
                    </a:lnTo>
                    <a:lnTo>
                      <a:pt x="11753" y="1282609"/>
                    </a:lnTo>
                    <a:lnTo>
                      <a:pt x="14612" y="1193415"/>
                    </a:lnTo>
                    <a:lnTo>
                      <a:pt x="17153" y="1179767"/>
                    </a:lnTo>
                    <a:lnTo>
                      <a:pt x="19694" y="1166118"/>
                    </a:lnTo>
                    <a:lnTo>
                      <a:pt x="23188" y="1153104"/>
                    </a:lnTo>
                    <a:lnTo>
                      <a:pt x="26365" y="1140724"/>
                    </a:lnTo>
                    <a:lnTo>
                      <a:pt x="29859" y="1128662"/>
                    </a:lnTo>
                    <a:lnTo>
                      <a:pt x="33671" y="1116918"/>
                    </a:lnTo>
                    <a:lnTo>
                      <a:pt x="37800" y="1105808"/>
                    </a:lnTo>
                    <a:lnTo>
                      <a:pt x="42247" y="1094699"/>
                    </a:lnTo>
                    <a:lnTo>
                      <a:pt x="46694" y="1084224"/>
                    </a:lnTo>
                    <a:lnTo>
                      <a:pt x="51777" y="1074067"/>
                    </a:lnTo>
                    <a:lnTo>
                      <a:pt x="56541" y="1064544"/>
                    </a:lnTo>
                    <a:lnTo>
                      <a:pt x="61624" y="1054704"/>
                    </a:lnTo>
                    <a:lnTo>
                      <a:pt x="67024" y="1045817"/>
                    </a:lnTo>
                    <a:lnTo>
                      <a:pt x="72424" y="1037247"/>
                    </a:lnTo>
                    <a:lnTo>
                      <a:pt x="78141" y="1029311"/>
                    </a:lnTo>
                    <a:lnTo>
                      <a:pt x="83541" y="1021376"/>
                    </a:lnTo>
                    <a:lnTo>
                      <a:pt x="89259" y="1014075"/>
                    </a:lnTo>
                    <a:lnTo>
                      <a:pt x="95294" y="1006457"/>
                    </a:lnTo>
                    <a:lnTo>
                      <a:pt x="101012" y="999791"/>
                    </a:lnTo>
                    <a:lnTo>
                      <a:pt x="107047" y="993443"/>
                    </a:lnTo>
                    <a:lnTo>
                      <a:pt x="113083" y="987095"/>
                    </a:lnTo>
                    <a:lnTo>
                      <a:pt x="118800" y="981699"/>
                    </a:lnTo>
                    <a:lnTo>
                      <a:pt x="124836" y="975985"/>
                    </a:lnTo>
                    <a:lnTo>
                      <a:pt x="130871" y="970906"/>
                    </a:lnTo>
                    <a:lnTo>
                      <a:pt x="136906" y="966145"/>
                    </a:lnTo>
                    <a:lnTo>
                      <a:pt x="142624" y="962019"/>
                    </a:lnTo>
                    <a:lnTo>
                      <a:pt x="148659" y="957575"/>
                    </a:lnTo>
                    <a:lnTo>
                      <a:pt x="154694" y="953766"/>
                    </a:lnTo>
                    <a:lnTo>
                      <a:pt x="165812" y="947100"/>
                    </a:lnTo>
                    <a:lnTo>
                      <a:pt x="176612" y="941387"/>
                    </a:lnTo>
                    <a:close/>
                    <a:moveTo>
                      <a:pt x="1531981" y="658812"/>
                    </a:moveTo>
                    <a:lnTo>
                      <a:pt x="1531981" y="659130"/>
                    </a:lnTo>
                    <a:lnTo>
                      <a:pt x="1532299" y="658812"/>
                    </a:lnTo>
                    <a:lnTo>
                      <a:pt x="1532934" y="669616"/>
                    </a:lnTo>
                    <a:lnTo>
                      <a:pt x="1534523" y="682009"/>
                    </a:lnTo>
                    <a:lnTo>
                      <a:pt x="1536430" y="695673"/>
                    </a:lnTo>
                    <a:lnTo>
                      <a:pt x="1538654" y="711244"/>
                    </a:lnTo>
                    <a:lnTo>
                      <a:pt x="1541514" y="728085"/>
                    </a:lnTo>
                    <a:lnTo>
                      <a:pt x="1545327" y="746198"/>
                    </a:lnTo>
                    <a:lnTo>
                      <a:pt x="1549458" y="765900"/>
                    </a:lnTo>
                    <a:lnTo>
                      <a:pt x="1554543" y="786873"/>
                    </a:lnTo>
                    <a:lnTo>
                      <a:pt x="1560263" y="808799"/>
                    </a:lnTo>
                    <a:lnTo>
                      <a:pt x="1566936" y="831678"/>
                    </a:lnTo>
                    <a:lnTo>
                      <a:pt x="1574562" y="855828"/>
                    </a:lnTo>
                    <a:lnTo>
                      <a:pt x="1583142" y="881250"/>
                    </a:lnTo>
                    <a:lnTo>
                      <a:pt x="1592993" y="907307"/>
                    </a:lnTo>
                    <a:lnTo>
                      <a:pt x="1604115" y="934000"/>
                    </a:lnTo>
                    <a:lnTo>
                      <a:pt x="1615872" y="961963"/>
                    </a:lnTo>
                    <a:lnTo>
                      <a:pt x="1629218" y="990245"/>
                    </a:lnTo>
                    <a:lnTo>
                      <a:pt x="1633667" y="953066"/>
                    </a:lnTo>
                    <a:lnTo>
                      <a:pt x="1638752" y="917476"/>
                    </a:lnTo>
                    <a:lnTo>
                      <a:pt x="1643518" y="884745"/>
                    </a:lnTo>
                    <a:lnTo>
                      <a:pt x="1648285" y="855193"/>
                    </a:lnTo>
                    <a:lnTo>
                      <a:pt x="1652733" y="830089"/>
                    </a:lnTo>
                    <a:lnTo>
                      <a:pt x="1656547" y="809752"/>
                    </a:lnTo>
                    <a:lnTo>
                      <a:pt x="1660678" y="788779"/>
                    </a:lnTo>
                    <a:lnTo>
                      <a:pt x="1633350" y="725225"/>
                    </a:lnTo>
                    <a:lnTo>
                      <a:pt x="1677202" y="683280"/>
                    </a:lnTo>
                    <a:lnTo>
                      <a:pt x="1708661" y="683280"/>
                    </a:lnTo>
                    <a:lnTo>
                      <a:pt x="1752831" y="725225"/>
                    </a:lnTo>
                    <a:lnTo>
                      <a:pt x="1725503" y="788779"/>
                    </a:lnTo>
                    <a:lnTo>
                      <a:pt x="1729634" y="809752"/>
                    </a:lnTo>
                    <a:lnTo>
                      <a:pt x="1737578" y="855193"/>
                    </a:lnTo>
                    <a:lnTo>
                      <a:pt x="1742344" y="884745"/>
                    </a:lnTo>
                    <a:lnTo>
                      <a:pt x="1747111" y="917476"/>
                    </a:lnTo>
                    <a:lnTo>
                      <a:pt x="1752513" y="953066"/>
                    </a:lnTo>
                    <a:lnTo>
                      <a:pt x="1756962" y="990245"/>
                    </a:lnTo>
                    <a:lnTo>
                      <a:pt x="1770308" y="961963"/>
                    </a:lnTo>
                    <a:lnTo>
                      <a:pt x="1782066" y="934000"/>
                    </a:lnTo>
                    <a:lnTo>
                      <a:pt x="1792870" y="907307"/>
                    </a:lnTo>
                    <a:lnTo>
                      <a:pt x="1802720" y="881250"/>
                    </a:lnTo>
                    <a:lnTo>
                      <a:pt x="1811618" y="855828"/>
                    </a:lnTo>
                    <a:lnTo>
                      <a:pt x="1818927" y="831678"/>
                    </a:lnTo>
                    <a:lnTo>
                      <a:pt x="1825600" y="808799"/>
                    </a:lnTo>
                    <a:lnTo>
                      <a:pt x="1831638" y="786873"/>
                    </a:lnTo>
                    <a:lnTo>
                      <a:pt x="1836404" y="765900"/>
                    </a:lnTo>
                    <a:lnTo>
                      <a:pt x="1840853" y="746198"/>
                    </a:lnTo>
                    <a:lnTo>
                      <a:pt x="1844348" y="728085"/>
                    </a:lnTo>
                    <a:lnTo>
                      <a:pt x="1847208" y="711244"/>
                    </a:lnTo>
                    <a:lnTo>
                      <a:pt x="1849750" y="695673"/>
                    </a:lnTo>
                    <a:lnTo>
                      <a:pt x="1851657" y="682009"/>
                    </a:lnTo>
                    <a:lnTo>
                      <a:pt x="1852928" y="669616"/>
                    </a:lnTo>
                    <a:lnTo>
                      <a:pt x="1853881" y="658812"/>
                    </a:lnTo>
                    <a:lnTo>
                      <a:pt x="1854199" y="659130"/>
                    </a:lnTo>
                    <a:lnTo>
                      <a:pt x="1854199" y="658812"/>
                    </a:lnTo>
                    <a:lnTo>
                      <a:pt x="1871359" y="662943"/>
                    </a:lnTo>
                    <a:lnTo>
                      <a:pt x="1889154" y="667392"/>
                    </a:lnTo>
                    <a:lnTo>
                      <a:pt x="1908220" y="673111"/>
                    </a:lnTo>
                    <a:lnTo>
                      <a:pt x="1927922" y="679467"/>
                    </a:lnTo>
                    <a:lnTo>
                      <a:pt x="1946988" y="684869"/>
                    </a:lnTo>
                    <a:lnTo>
                      <a:pt x="1964465" y="690271"/>
                    </a:lnTo>
                    <a:lnTo>
                      <a:pt x="1980354" y="695355"/>
                    </a:lnTo>
                    <a:lnTo>
                      <a:pt x="1994971" y="700122"/>
                    </a:lnTo>
                    <a:lnTo>
                      <a:pt x="2008000" y="704888"/>
                    </a:lnTo>
                    <a:lnTo>
                      <a:pt x="2019757" y="709337"/>
                    </a:lnTo>
                    <a:lnTo>
                      <a:pt x="2030243" y="713786"/>
                    </a:lnTo>
                    <a:lnTo>
                      <a:pt x="2039459" y="717917"/>
                    </a:lnTo>
                    <a:lnTo>
                      <a:pt x="2047721" y="722048"/>
                    </a:lnTo>
                    <a:lnTo>
                      <a:pt x="2054712" y="725861"/>
                    </a:lnTo>
                    <a:lnTo>
                      <a:pt x="2060749" y="729674"/>
                    </a:lnTo>
                    <a:lnTo>
                      <a:pt x="2065834" y="733170"/>
                    </a:lnTo>
                    <a:lnTo>
                      <a:pt x="2070282" y="736665"/>
                    </a:lnTo>
                    <a:lnTo>
                      <a:pt x="2073778" y="739843"/>
                    </a:lnTo>
                    <a:lnTo>
                      <a:pt x="2076638" y="743021"/>
                    </a:lnTo>
                    <a:lnTo>
                      <a:pt x="2078862" y="746198"/>
                    </a:lnTo>
                    <a:lnTo>
                      <a:pt x="2084264" y="751600"/>
                    </a:lnTo>
                    <a:lnTo>
                      <a:pt x="2089348" y="757002"/>
                    </a:lnTo>
                    <a:lnTo>
                      <a:pt x="2093797" y="763040"/>
                    </a:lnTo>
                    <a:lnTo>
                      <a:pt x="2097928" y="769395"/>
                    </a:lnTo>
                    <a:lnTo>
                      <a:pt x="2100788" y="774480"/>
                    </a:lnTo>
                    <a:lnTo>
                      <a:pt x="2109368" y="788779"/>
                    </a:lnTo>
                    <a:lnTo>
                      <a:pt x="2139238" y="838033"/>
                    </a:lnTo>
                    <a:lnTo>
                      <a:pt x="2158940" y="870446"/>
                    </a:lnTo>
                    <a:lnTo>
                      <a:pt x="2180866" y="905400"/>
                    </a:lnTo>
                    <a:lnTo>
                      <a:pt x="2203428" y="941626"/>
                    </a:lnTo>
                    <a:lnTo>
                      <a:pt x="2226942" y="977216"/>
                    </a:lnTo>
                    <a:lnTo>
                      <a:pt x="2242196" y="999778"/>
                    </a:lnTo>
                    <a:lnTo>
                      <a:pt x="2256495" y="1021068"/>
                    </a:lnTo>
                    <a:lnTo>
                      <a:pt x="2280963" y="997553"/>
                    </a:lnTo>
                    <a:lnTo>
                      <a:pt x="2305749" y="972450"/>
                    </a:lnTo>
                    <a:lnTo>
                      <a:pt x="2326086" y="951159"/>
                    </a:lnTo>
                    <a:lnTo>
                      <a:pt x="2345470" y="930186"/>
                    </a:lnTo>
                    <a:lnTo>
                      <a:pt x="2380107" y="892372"/>
                    </a:lnTo>
                    <a:lnTo>
                      <a:pt x="2405529" y="864090"/>
                    </a:lnTo>
                    <a:lnTo>
                      <a:pt x="2417286" y="850109"/>
                    </a:lnTo>
                    <a:lnTo>
                      <a:pt x="2417922" y="849791"/>
                    </a:lnTo>
                    <a:lnTo>
                      <a:pt x="2421735" y="845660"/>
                    </a:lnTo>
                    <a:lnTo>
                      <a:pt x="2425548" y="841847"/>
                    </a:lnTo>
                    <a:lnTo>
                      <a:pt x="2429679" y="838033"/>
                    </a:lnTo>
                    <a:lnTo>
                      <a:pt x="2433493" y="834856"/>
                    </a:lnTo>
                    <a:lnTo>
                      <a:pt x="2437941" y="831678"/>
                    </a:lnTo>
                    <a:lnTo>
                      <a:pt x="2442072" y="828818"/>
                    </a:lnTo>
                    <a:lnTo>
                      <a:pt x="2446521" y="826276"/>
                    </a:lnTo>
                    <a:lnTo>
                      <a:pt x="2451605" y="823734"/>
                    </a:lnTo>
                    <a:lnTo>
                      <a:pt x="2456054" y="821509"/>
                    </a:lnTo>
                    <a:lnTo>
                      <a:pt x="2460821" y="819603"/>
                    </a:lnTo>
                    <a:lnTo>
                      <a:pt x="2465587" y="818014"/>
                    </a:lnTo>
                    <a:lnTo>
                      <a:pt x="2470672" y="816425"/>
                    </a:lnTo>
                    <a:lnTo>
                      <a:pt x="2475756" y="815154"/>
                    </a:lnTo>
                    <a:lnTo>
                      <a:pt x="2480522" y="814201"/>
                    </a:lnTo>
                    <a:lnTo>
                      <a:pt x="2485607" y="813565"/>
                    </a:lnTo>
                    <a:lnTo>
                      <a:pt x="2491009" y="812930"/>
                    </a:lnTo>
                    <a:lnTo>
                      <a:pt x="2495775" y="812930"/>
                    </a:lnTo>
                    <a:lnTo>
                      <a:pt x="2500860" y="812930"/>
                    </a:lnTo>
                    <a:lnTo>
                      <a:pt x="2506262" y="812930"/>
                    </a:lnTo>
                    <a:lnTo>
                      <a:pt x="2511346" y="813565"/>
                    </a:lnTo>
                    <a:lnTo>
                      <a:pt x="2516113" y="814201"/>
                    </a:lnTo>
                    <a:lnTo>
                      <a:pt x="2521515" y="815154"/>
                    </a:lnTo>
                    <a:lnTo>
                      <a:pt x="2526281" y="816425"/>
                    </a:lnTo>
                    <a:lnTo>
                      <a:pt x="2531366" y="817696"/>
                    </a:lnTo>
                    <a:lnTo>
                      <a:pt x="2536132" y="819603"/>
                    </a:lnTo>
                    <a:lnTo>
                      <a:pt x="2541216" y="821509"/>
                    </a:lnTo>
                    <a:lnTo>
                      <a:pt x="2545983" y="823734"/>
                    </a:lnTo>
                    <a:lnTo>
                      <a:pt x="2550432" y="826276"/>
                    </a:lnTo>
                    <a:lnTo>
                      <a:pt x="2555198" y="828818"/>
                    </a:lnTo>
                    <a:lnTo>
                      <a:pt x="2559647" y="831678"/>
                    </a:lnTo>
                    <a:lnTo>
                      <a:pt x="2563778" y="835174"/>
                    </a:lnTo>
                    <a:lnTo>
                      <a:pt x="2568227" y="838351"/>
                    </a:lnTo>
                    <a:lnTo>
                      <a:pt x="2572358" y="842164"/>
                    </a:lnTo>
                    <a:lnTo>
                      <a:pt x="2576171" y="845978"/>
                    </a:lnTo>
                    <a:lnTo>
                      <a:pt x="2579666" y="850109"/>
                    </a:lnTo>
                    <a:lnTo>
                      <a:pt x="2583162" y="854240"/>
                    </a:lnTo>
                    <a:lnTo>
                      <a:pt x="2586022" y="858688"/>
                    </a:lnTo>
                    <a:lnTo>
                      <a:pt x="2589200" y="863137"/>
                    </a:lnTo>
                    <a:lnTo>
                      <a:pt x="2591742" y="867586"/>
                    </a:lnTo>
                    <a:lnTo>
                      <a:pt x="2593966" y="872035"/>
                    </a:lnTo>
                    <a:lnTo>
                      <a:pt x="2596190" y="876801"/>
                    </a:lnTo>
                    <a:lnTo>
                      <a:pt x="2598097" y="881250"/>
                    </a:lnTo>
                    <a:lnTo>
                      <a:pt x="2600004" y="886334"/>
                    </a:lnTo>
                    <a:lnTo>
                      <a:pt x="2601275" y="891419"/>
                    </a:lnTo>
                    <a:lnTo>
                      <a:pt x="2602546" y="896185"/>
                    </a:lnTo>
                    <a:lnTo>
                      <a:pt x="2603499" y="901269"/>
                    </a:lnTo>
                    <a:lnTo>
                      <a:pt x="2604452" y="906036"/>
                    </a:lnTo>
                    <a:lnTo>
                      <a:pt x="2604770" y="911438"/>
                    </a:lnTo>
                    <a:lnTo>
                      <a:pt x="2605088" y="916522"/>
                    </a:lnTo>
                    <a:lnTo>
                      <a:pt x="2605088" y="921289"/>
                    </a:lnTo>
                    <a:lnTo>
                      <a:pt x="2604770" y="926691"/>
                    </a:lnTo>
                    <a:lnTo>
                      <a:pt x="2604452" y="931775"/>
                    </a:lnTo>
                    <a:lnTo>
                      <a:pt x="2603499" y="936542"/>
                    </a:lnTo>
                    <a:lnTo>
                      <a:pt x="2602546" y="941944"/>
                    </a:lnTo>
                    <a:lnTo>
                      <a:pt x="2601275" y="947028"/>
                    </a:lnTo>
                    <a:lnTo>
                      <a:pt x="2600004" y="951795"/>
                    </a:lnTo>
                    <a:lnTo>
                      <a:pt x="2598415" y="956879"/>
                    </a:lnTo>
                    <a:lnTo>
                      <a:pt x="2596190" y="961646"/>
                    </a:lnTo>
                    <a:lnTo>
                      <a:pt x="2593966" y="966412"/>
                    </a:lnTo>
                    <a:lnTo>
                      <a:pt x="2591742" y="970861"/>
                    </a:lnTo>
                    <a:lnTo>
                      <a:pt x="2588564" y="975627"/>
                    </a:lnTo>
                    <a:lnTo>
                      <a:pt x="2585704" y="980076"/>
                    </a:lnTo>
                    <a:lnTo>
                      <a:pt x="2582844" y="984207"/>
                    </a:lnTo>
                    <a:lnTo>
                      <a:pt x="2579349" y="988656"/>
                    </a:lnTo>
                    <a:lnTo>
                      <a:pt x="2566638" y="1003273"/>
                    </a:lnTo>
                    <a:lnTo>
                      <a:pt x="2534543" y="1039181"/>
                    </a:lnTo>
                    <a:lnTo>
                      <a:pt x="2512935" y="1063014"/>
                    </a:lnTo>
                    <a:lnTo>
                      <a:pt x="2488784" y="1089071"/>
                    </a:lnTo>
                    <a:lnTo>
                      <a:pt x="2463045" y="1116399"/>
                    </a:lnTo>
                    <a:lnTo>
                      <a:pt x="2436352" y="1143409"/>
                    </a:lnTo>
                    <a:lnTo>
                      <a:pt x="2417922" y="1161204"/>
                    </a:lnTo>
                    <a:lnTo>
                      <a:pt x="2400127" y="1178682"/>
                    </a:lnTo>
                    <a:lnTo>
                      <a:pt x="2382332" y="1195206"/>
                    </a:lnTo>
                    <a:lnTo>
                      <a:pt x="2364537" y="1210776"/>
                    </a:lnTo>
                    <a:lnTo>
                      <a:pt x="2354050" y="1219038"/>
                    </a:lnTo>
                    <a:lnTo>
                      <a:pt x="2343882" y="1226983"/>
                    </a:lnTo>
                    <a:lnTo>
                      <a:pt x="2333395" y="1234927"/>
                    </a:lnTo>
                    <a:lnTo>
                      <a:pt x="2322591" y="1241918"/>
                    </a:lnTo>
                    <a:lnTo>
                      <a:pt x="2316236" y="1246049"/>
                    </a:lnTo>
                    <a:lnTo>
                      <a:pt x="2309562" y="1249862"/>
                    </a:lnTo>
                    <a:lnTo>
                      <a:pt x="2301936" y="1253357"/>
                    </a:lnTo>
                    <a:lnTo>
                      <a:pt x="2294310" y="1257171"/>
                    </a:lnTo>
                    <a:lnTo>
                      <a:pt x="2284141" y="1260984"/>
                    </a:lnTo>
                    <a:lnTo>
                      <a:pt x="2279057" y="1262891"/>
                    </a:lnTo>
                    <a:lnTo>
                      <a:pt x="2272701" y="1264797"/>
                    </a:lnTo>
                    <a:lnTo>
                      <a:pt x="2266346" y="1266068"/>
                    </a:lnTo>
                    <a:lnTo>
                      <a:pt x="2258720" y="1267339"/>
                    </a:lnTo>
                    <a:lnTo>
                      <a:pt x="2250775" y="1267975"/>
                    </a:lnTo>
                    <a:lnTo>
                      <a:pt x="2241242" y="1268610"/>
                    </a:lnTo>
                    <a:lnTo>
                      <a:pt x="2233934" y="1268293"/>
                    </a:lnTo>
                    <a:lnTo>
                      <a:pt x="2226307" y="1267657"/>
                    </a:lnTo>
                    <a:lnTo>
                      <a:pt x="2217727" y="1266068"/>
                    </a:lnTo>
                    <a:lnTo>
                      <a:pt x="2209148" y="1263844"/>
                    </a:lnTo>
                    <a:lnTo>
                      <a:pt x="2198979" y="1260666"/>
                    </a:lnTo>
                    <a:lnTo>
                      <a:pt x="2190717" y="1257171"/>
                    </a:lnTo>
                    <a:lnTo>
                      <a:pt x="2184044" y="1253357"/>
                    </a:lnTo>
                    <a:lnTo>
                      <a:pt x="2178324" y="1250180"/>
                    </a:lnTo>
                    <a:lnTo>
                      <a:pt x="2172922" y="1246684"/>
                    </a:lnTo>
                    <a:lnTo>
                      <a:pt x="2168473" y="1243824"/>
                    </a:lnTo>
                    <a:lnTo>
                      <a:pt x="2160846" y="1237787"/>
                    </a:lnTo>
                    <a:lnTo>
                      <a:pt x="2154491" y="1232067"/>
                    </a:lnTo>
                    <a:lnTo>
                      <a:pt x="2148454" y="1226347"/>
                    </a:lnTo>
                    <a:lnTo>
                      <a:pt x="2137967" y="1215225"/>
                    </a:lnTo>
                    <a:lnTo>
                      <a:pt x="2128116" y="1204103"/>
                    </a:lnTo>
                    <a:lnTo>
                      <a:pt x="2118265" y="1192028"/>
                    </a:lnTo>
                    <a:lnTo>
                      <a:pt x="2109050" y="1179953"/>
                    </a:lnTo>
                    <a:lnTo>
                      <a:pt x="2098882" y="1166924"/>
                    </a:lnTo>
                    <a:lnTo>
                      <a:pt x="2078862" y="1138961"/>
                    </a:lnTo>
                    <a:lnTo>
                      <a:pt x="2058525" y="1108773"/>
                    </a:lnTo>
                    <a:lnTo>
                      <a:pt x="2037552" y="1077313"/>
                    </a:lnTo>
                    <a:lnTo>
                      <a:pt x="2017215" y="1045219"/>
                    </a:lnTo>
                    <a:lnTo>
                      <a:pt x="2012766" y="1038546"/>
                    </a:lnTo>
                    <a:lnTo>
                      <a:pt x="2012766" y="1409700"/>
                    </a:lnTo>
                    <a:lnTo>
                      <a:pt x="1373096" y="1409700"/>
                    </a:lnTo>
                    <a:lnTo>
                      <a:pt x="1373096" y="1002002"/>
                    </a:lnTo>
                    <a:lnTo>
                      <a:pt x="1372779" y="1002002"/>
                    </a:lnTo>
                    <a:lnTo>
                      <a:pt x="1371190" y="1003591"/>
                    </a:lnTo>
                    <a:lnTo>
                      <a:pt x="1369283" y="1005815"/>
                    </a:lnTo>
                    <a:lnTo>
                      <a:pt x="1367694" y="1009311"/>
                    </a:lnTo>
                    <a:lnTo>
                      <a:pt x="1365470" y="1013124"/>
                    </a:lnTo>
                    <a:lnTo>
                      <a:pt x="1363246" y="1018526"/>
                    </a:lnTo>
                    <a:lnTo>
                      <a:pt x="1361339" y="1024882"/>
                    </a:lnTo>
                    <a:lnTo>
                      <a:pt x="1356572" y="1039181"/>
                    </a:lnTo>
                    <a:lnTo>
                      <a:pt x="1351806" y="1056658"/>
                    </a:lnTo>
                    <a:lnTo>
                      <a:pt x="1347039" y="1077313"/>
                    </a:lnTo>
                    <a:lnTo>
                      <a:pt x="1342273" y="1099557"/>
                    </a:lnTo>
                    <a:lnTo>
                      <a:pt x="1337506" y="1124025"/>
                    </a:lnTo>
                    <a:lnTo>
                      <a:pt x="1332740" y="1149765"/>
                    </a:lnTo>
                    <a:lnTo>
                      <a:pt x="1328291" y="1176775"/>
                    </a:lnTo>
                    <a:lnTo>
                      <a:pt x="1324160" y="1204421"/>
                    </a:lnTo>
                    <a:lnTo>
                      <a:pt x="1320029" y="1232702"/>
                    </a:lnTo>
                    <a:lnTo>
                      <a:pt x="1316534" y="1260984"/>
                    </a:lnTo>
                    <a:lnTo>
                      <a:pt x="1313674" y="1288948"/>
                    </a:lnTo>
                    <a:lnTo>
                      <a:pt x="1311449" y="1316276"/>
                    </a:lnTo>
                    <a:lnTo>
                      <a:pt x="1309543" y="1342333"/>
                    </a:lnTo>
                    <a:lnTo>
                      <a:pt x="1308589" y="1375699"/>
                    </a:lnTo>
                    <a:lnTo>
                      <a:pt x="1307636" y="1409700"/>
                    </a:lnTo>
                    <a:lnTo>
                      <a:pt x="1106488" y="1409700"/>
                    </a:lnTo>
                    <a:lnTo>
                      <a:pt x="1106488" y="1388409"/>
                    </a:lnTo>
                    <a:lnTo>
                      <a:pt x="1106488" y="1368072"/>
                    </a:lnTo>
                    <a:lnTo>
                      <a:pt x="1107441" y="1348688"/>
                    </a:lnTo>
                    <a:lnTo>
                      <a:pt x="1108077" y="1330893"/>
                    </a:lnTo>
                    <a:lnTo>
                      <a:pt x="1111255" y="1293396"/>
                    </a:lnTo>
                    <a:lnTo>
                      <a:pt x="1114750" y="1257171"/>
                    </a:lnTo>
                    <a:lnTo>
                      <a:pt x="1118563" y="1222534"/>
                    </a:lnTo>
                    <a:lnTo>
                      <a:pt x="1122694" y="1189486"/>
                    </a:lnTo>
                    <a:lnTo>
                      <a:pt x="1127143" y="1158345"/>
                    </a:lnTo>
                    <a:lnTo>
                      <a:pt x="1131592" y="1128156"/>
                    </a:lnTo>
                    <a:lnTo>
                      <a:pt x="1136358" y="1099875"/>
                    </a:lnTo>
                    <a:lnTo>
                      <a:pt x="1141125" y="1072865"/>
                    </a:lnTo>
                    <a:lnTo>
                      <a:pt x="1146209" y="1047125"/>
                    </a:lnTo>
                    <a:lnTo>
                      <a:pt x="1151929" y="1022975"/>
                    </a:lnTo>
                    <a:lnTo>
                      <a:pt x="1157013" y="999778"/>
                    </a:lnTo>
                    <a:lnTo>
                      <a:pt x="1162733" y="978170"/>
                    </a:lnTo>
                    <a:lnTo>
                      <a:pt x="1168135" y="957832"/>
                    </a:lnTo>
                    <a:lnTo>
                      <a:pt x="1174173" y="938448"/>
                    </a:lnTo>
                    <a:lnTo>
                      <a:pt x="1179893" y="920653"/>
                    </a:lnTo>
                    <a:lnTo>
                      <a:pt x="1185295" y="903812"/>
                    </a:lnTo>
                    <a:lnTo>
                      <a:pt x="1191332" y="887923"/>
                    </a:lnTo>
                    <a:lnTo>
                      <a:pt x="1197052" y="873306"/>
                    </a:lnTo>
                    <a:lnTo>
                      <a:pt x="1202454" y="859959"/>
                    </a:lnTo>
                    <a:lnTo>
                      <a:pt x="1208174" y="847567"/>
                    </a:lnTo>
                    <a:lnTo>
                      <a:pt x="1213258" y="835809"/>
                    </a:lnTo>
                    <a:lnTo>
                      <a:pt x="1218343" y="825005"/>
                    </a:lnTo>
                    <a:lnTo>
                      <a:pt x="1223745" y="815472"/>
                    </a:lnTo>
                    <a:lnTo>
                      <a:pt x="1228511" y="806892"/>
                    </a:lnTo>
                    <a:lnTo>
                      <a:pt x="1233278" y="798948"/>
                    </a:lnTo>
                    <a:lnTo>
                      <a:pt x="1237727" y="791957"/>
                    </a:lnTo>
                    <a:lnTo>
                      <a:pt x="1245989" y="780199"/>
                    </a:lnTo>
                    <a:lnTo>
                      <a:pt x="1252980" y="771302"/>
                    </a:lnTo>
                    <a:lnTo>
                      <a:pt x="1258700" y="764947"/>
                    </a:lnTo>
                    <a:lnTo>
                      <a:pt x="1269186" y="759545"/>
                    </a:lnTo>
                    <a:lnTo>
                      <a:pt x="1280308" y="754142"/>
                    </a:lnTo>
                    <a:lnTo>
                      <a:pt x="1292383" y="748105"/>
                    </a:lnTo>
                    <a:lnTo>
                      <a:pt x="1304776" y="742703"/>
                    </a:lnTo>
                    <a:lnTo>
                      <a:pt x="1331469" y="731263"/>
                    </a:lnTo>
                    <a:lnTo>
                      <a:pt x="1359750" y="720141"/>
                    </a:lnTo>
                    <a:lnTo>
                      <a:pt x="1388349" y="709973"/>
                    </a:lnTo>
                    <a:lnTo>
                      <a:pt x="1416949" y="699486"/>
                    </a:lnTo>
                    <a:lnTo>
                      <a:pt x="1444595" y="690271"/>
                    </a:lnTo>
                    <a:lnTo>
                      <a:pt x="1470652" y="681691"/>
                    </a:lnTo>
                    <a:lnTo>
                      <a:pt x="1477325" y="677878"/>
                    </a:lnTo>
                    <a:lnTo>
                      <a:pt x="1484316" y="674065"/>
                    </a:lnTo>
                    <a:lnTo>
                      <a:pt x="1491624" y="671205"/>
                    </a:lnTo>
                    <a:lnTo>
                      <a:pt x="1499569" y="668027"/>
                    </a:lnTo>
                    <a:lnTo>
                      <a:pt x="1507513" y="665167"/>
                    </a:lnTo>
                    <a:lnTo>
                      <a:pt x="1515139" y="662943"/>
                    </a:lnTo>
                    <a:lnTo>
                      <a:pt x="1523401" y="660718"/>
                    </a:lnTo>
                    <a:lnTo>
                      <a:pt x="1531981" y="658812"/>
                    </a:lnTo>
                    <a:close/>
                    <a:moveTo>
                      <a:pt x="3016555" y="246062"/>
                    </a:moveTo>
                    <a:lnTo>
                      <a:pt x="3026093" y="246062"/>
                    </a:lnTo>
                    <a:lnTo>
                      <a:pt x="3039447" y="247014"/>
                    </a:lnTo>
                    <a:lnTo>
                      <a:pt x="3052165" y="248600"/>
                    </a:lnTo>
                    <a:lnTo>
                      <a:pt x="3064883" y="250822"/>
                    </a:lnTo>
                    <a:lnTo>
                      <a:pt x="3076965" y="253360"/>
                    </a:lnTo>
                    <a:lnTo>
                      <a:pt x="3089047" y="256851"/>
                    </a:lnTo>
                    <a:lnTo>
                      <a:pt x="3100493" y="260976"/>
                    </a:lnTo>
                    <a:lnTo>
                      <a:pt x="3111303" y="265736"/>
                    </a:lnTo>
                    <a:lnTo>
                      <a:pt x="3122113" y="270496"/>
                    </a:lnTo>
                    <a:lnTo>
                      <a:pt x="3132605" y="276526"/>
                    </a:lnTo>
                    <a:lnTo>
                      <a:pt x="3142462" y="282872"/>
                    </a:lnTo>
                    <a:lnTo>
                      <a:pt x="3152318" y="289536"/>
                    </a:lnTo>
                    <a:lnTo>
                      <a:pt x="3161539" y="296518"/>
                    </a:lnTo>
                    <a:lnTo>
                      <a:pt x="3170123" y="304451"/>
                    </a:lnTo>
                    <a:lnTo>
                      <a:pt x="3178708" y="312384"/>
                    </a:lnTo>
                    <a:lnTo>
                      <a:pt x="3186339" y="320952"/>
                    </a:lnTo>
                    <a:lnTo>
                      <a:pt x="3194287" y="330472"/>
                    </a:lnTo>
                    <a:lnTo>
                      <a:pt x="3201282" y="339675"/>
                    </a:lnTo>
                    <a:lnTo>
                      <a:pt x="3207959" y="349512"/>
                    </a:lnTo>
                    <a:lnTo>
                      <a:pt x="3214318" y="359984"/>
                    </a:lnTo>
                    <a:lnTo>
                      <a:pt x="3220041" y="370456"/>
                    </a:lnTo>
                    <a:lnTo>
                      <a:pt x="3225128" y="381563"/>
                    </a:lnTo>
                    <a:lnTo>
                      <a:pt x="3229898" y="392669"/>
                    </a:lnTo>
                    <a:lnTo>
                      <a:pt x="3234349" y="404093"/>
                    </a:lnTo>
                    <a:lnTo>
                      <a:pt x="3238482" y="416152"/>
                    </a:lnTo>
                    <a:lnTo>
                      <a:pt x="3241980" y="428528"/>
                    </a:lnTo>
                    <a:lnTo>
                      <a:pt x="3244523" y="440586"/>
                    </a:lnTo>
                    <a:lnTo>
                      <a:pt x="3247067" y="453280"/>
                    </a:lnTo>
                    <a:lnTo>
                      <a:pt x="3248974" y="466290"/>
                    </a:lnTo>
                    <a:lnTo>
                      <a:pt x="3249928" y="479301"/>
                    </a:lnTo>
                    <a:lnTo>
                      <a:pt x="3251200" y="492629"/>
                    </a:lnTo>
                    <a:lnTo>
                      <a:pt x="3251200" y="505957"/>
                    </a:lnTo>
                    <a:lnTo>
                      <a:pt x="3251200" y="519602"/>
                    </a:lnTo>
                    <a:lnTo>
                      <a:pt x="3249292" y="530709"/>
                    </a:lnTo>
                    <a:lnTo>
                      <a:pt x="3247385" y="541498"/>
                    </a:lnTo>
                    <a:lnTo>
                      <a:pt x="3245159" y="551970"/>
                    </a:lnTo>
                    <a:lnTo>
                      <a:pt x="3242933" y="562442"/>
                    </a:lnTo>
                    <a:lnTo>
                      <a:pt x="3240390" y="572914"/>
                    </a:lnTo>
                    <a:lnTo>
                      <a:pt x="3237846" y="582751"/>
                    </a:lnTo>
                    <a:lnTo>
                      <a:pt x="3231805" y="602426"/>
                    </a:lnTo>
                    <a:lnTo>
                      <a:pt x="3225446" y="621148"/>
                    </a:lnTo>
                    <a:lnTo>
                      <a:pt x="3218133" y="639236"/>
                    </a:lnTo>
                    <a:lnTo>
                      <a:pt x="3210503" y="656690"/>
                    </a:lnTo>
                    <a:lnTo>
                      <a:pt x="3201918" y="673508"/>
                    </a:lnTo>
                    <a:lnTo>
                      <a:pt x="3193016" y="689057"/>
                    </a:lnTo>
                    <a:lnTo>
                      <a:pt x="3183795" y="704289"/>
                    </a:lnTo>
                    <a:lnTo>
                      <a:pt x="3174257" y="718252"/>
                    </a:lnTo>
                    <a:lnTo>
                      <a:pt x="3164082" y="732215"/>
                    </a:lnTo>
                    <a:lnTo>
                      <a:pt x="3153590" y="745225"/>
                    </a:lnTo>
                    <a:lnTo>
                      <a:pt x="3142780" y="756966"/>
                    </a:lnTo>
                    <a:lnTo>
                      <a:pt x="3131652" y="768390"/>
                    </a:lnTo>
                    <a:lnTo>
                      <a:pt x="3120523" y="778862"/>
                    </a:lnTo>
                    <a:lnTo>
                      <a:pt x="3109077" y="788700"/>
                    </a:lnTo>
                    <a:lnTo>
                      <a:pt x="3097631" y="797902"/>
                    </a:lnTo>
                    <a:lnTo>
                      <a:pt x="3085867" y="806153"/>
                    </a:lnTo>
                    <a:lnTo>
                      <a:pt x="3074103" y="813452"/>
                    </a:lnTo>
                    <a:lnTo>
                      <a:pt x="3062339" y="820116"/>
                    </a:lnTo>
                    <a:lnTo>
                      <a:pt x="3050575" y="826145"/>
                    </a:lnTo>
                    <a:lnTo>
                      <a:pt x="3038811" y="831222"/>
                    </a:lnTo>
                    <a:lnTo>
                      <a:pt x="3027365" y="835665"/>
                    </a:lnTo>
                    <a:lnTo>
                      <a:pt x="3015919" y="839473"/>
                    </a:lnTo>
                    <a:lnTo>
                      <a:pt x="3004472" y="842011"/>
                    </a:lnTo>
                    <a:lnTo>
                      <a:pt x="2993662" y="844233"/>
                    </a:lnTo>
                    <a:lnTo>
                      <a:pt x="2982852" y="845502"/>
                    </a:lnTo>
                    <a:lnTo>
                      <a:pt x="2972678" y="846137"/>
                    </a:lnTo>
                    <a:lnTo>
                      <a:pt x="2962503" y="845819"/>
                    </a:lnTo>
                    <a:lnTo>
                      <a:pt x="2952647" y="844550"/>
                    </a:lnTo>
                    <a:lnTo>
                      <a:pt x="2943427" y="842646"/>
                    </a:lnTo>
                    <a:lnTo>
                      <a:pt x="2937703" y="841059"/>
                    </a:lnTo>
                    <a:lnTo>
                      <a:pt x="2931662" y="839155"/>
                    </a:lnTo>
                    <a:lnTo>
                      <a:pt x="2925939" y="837251"/>
                    </a:lnTo>
                    <a:lnTo>
                      <a:pt x="2920534" y="835030"/>
                    </a:lnTo>
                    <a:lnTo>
                      <a:pt x="2914811" y="832492"/>
                    </a:lnTo>
                    <a:lnTo>
                      <a:pt x="2909724" y="829953"/>
                    </a:lnTo>
                    <a:lnTo>
                      <a:pt x="2904319" y="826780"/>
                    </a:lnTo>
                    <a:lnTo>
                      <a:pt x="2899550" y="823924"/>
                    </a:lnTo>
                    <a:lnTo>
                      <a:pt x="2894780" y="820433"/>
                    </a:lnTo>
                    <a:lnTo>
                      <a:pt x="2890329" y="817260"/>
                    </a:lnTo>
                    <a:lnTo>
                      <a:pt x="2885878" y="813452"/>
                    </a:lnTo>
                    <a:lnTo>
                      <a:pt x="2881427" y="809644"/>
                    </a:lnTo>
                    <a:lnTo>
                      <a:pt x="2873160" y="801710"/>
                    </a:lnTo>
                    <a:lnTo>
                      <a:pt x="2865529" y="793142"/>
                    </a:lnTo>
                    <a:lnTo>
                      <a:pt x="2857899" y="783622"/>
                    </a:lnTo>
                    <a:lnTo>
                      <a:pt x="2851222" y="773785"/>
                    </a:lnTo>
                    <a:lnTo>
                      <a:pt x="2845181" y="763630"/>
                    </a:lnTo>
                    <a:lnTo>
                      <a:pt x="2839458" y="752524"/>
                    </a:lnTo>
                    <a:lnTo>
                      <a:pt x="2834052" y="741417"/>
                    </a:lnTo>
                    <a:lnTo>
                      <a:pt x="2829283" y="729676"/>
                    </a:lnTo>
                    <a:lnTo>
                      <a:pt x="2825150" y="717300"/>
                    </a:lnTo>
                    <a:lnTo>
                      <a:pt x="2821017" y="704607"/>
                    </a:lnTo>
                    <a:lnTo>
                      <a:pt x="2817519" y="691913"/>
                    </a:lnTo>
                    <a:lnTo>
                      <a:pt x="2814340" y="678585"/>
                    </a:lnTo>
                    <a:lnTo>
                      <a:pt x="2811478" y="665257"/>
                    </a:lnTo>
                    <a:lnTo>
                      <a:pt x="2809253" y="651612"/>
                    </a:lnTo>
                    <a:lnTo>
                      <a:pt x="2807027" y="637967"/>
                    </a:lnTo>
                    <a:lnTo>
                      <a:pt x="2805119" y="623687"/>
                    </a:lnTo>
                    <a:lnTo>
                      <a:pt x="2803529" y="609724"/>
                    </a:lnTo>
                    <a:lnTo>
                      <a:pt x="2802576" y="595444"/>
                    </a:lnTo>
                    <a:lnTo>
                      <a:pt x="2801304" y="580847"/>
                    </a:lnTo>
                    <a:lnTo>
                      <a:pt x="2800986" y="566885"/>
                    </a:lnTo>
                    <a:lnTo>
                      <a:pt x="2800350" y="538325"/>
                    </a:lnTo>
                    <a:lnTo>
                      <a:pt x="2800350" y="509765"/>
                    </a:lnTo>
                    <a:lnTo>
                      <a:pt x="2800986" y="482157"/>
                    </a:lnTo>
                    <a:lnTo>
                      <a:pt x="2801622" y="468512"/>
                    </a:lnTo>
                    <a:lnTo>
                      <a:pt x="2803212" y="455501"/>
                    </a:lnTo>
                    <a:lnTo>
                      <a:pt x="2805437" y="442490"/>
                    </a:lnTo>
                    <a:lnTo>
                      <a:pt x="2807981" y="429797"/>
                    </a:lnTo>
                    <a:lnTo>
                      <a:pt x="2811478" y="417738"/>
                    </a:lnTo>
                    <a:lnTo>
                      <a:pt x="2815294" y="405680"/>
                    </a:lnTo>
                    <a:lnTo>
                      <a:pt x="2819109" y="394256"/>
                    </a:lnTo>
                    <a:lnTo>
                      <a:pt x="2824196" y="383149"/>
                    </a:lnTo>
                    <a:lnTo>
                      <a:pt x="2829283" y="372360"/>
                    </a:lnTo>
                    <a:lnTo>
                      <a:pt x="2835006" y="361888"/>
                    </a:lnTo>
                    <a:lnTo>
                      <a:pt x="2840729" y="351733"/>
                    </a:lnTo>
                    <a:lnTo>
                      <a:pt x="2847406" y="342213"/>
                    </a:lnTo>
                    <a:lnTo>
                      <a:pt x="2854083" y="333011"/>
                    </a:lnTo>
                    <a:lnTo>
                      <a:pt x="2861714" y="324125"/>
                    </a:lnTo>
                    <a:lnTo>
                      <a:pt x="2869027" y="315875"/>
                    </a:lnTo>
                    <a:lnTo>
                      <a:pt x="2876975" y="307624"/>
                    </a:lnTo>
                    <a:lnTo>
                      <a:pt x="2885242" y="300326"/>
                    </a:lnTo>
                    <a:lnTo>
                      <a:pt x="2893191" y="293344"/>
                    </a:lnTo>
                    <a:lnTo>
                      <a:pt x="2901775" y="286363"/>
                    </a:lnTo>
                    <a:lnTo>
                      <a:pt x="2910678" y="280651"/>
                    </a:lnTo>
                    <a:lnTo>
                      <a:pt x="2920216" y="274622"/>
                    </a:lnTo>
                    <a:lnTo>
                      <a:pt x="2929119" y="269544"/>
                    </a:lnTo>
                    <a:lnTo>
                      <a:pt x="2938657" y="265102"/>
                    </a:lnTo>
                    <a:lnTo>
                      <a:pt x="2947878" y="260976"/>
                    </a:lnTo>
                    <a:lnTo>
                      <a:pt x="2957734" y="257168"/>
                    </a:lnTo>
                    <a:lnTo>
                      <a:pt x="2967273" y="253995"/>
                    </a:lnTo>
                    <a:lnTo>
                      <a:pt x="2977129" y="251139"/>
                    </a:lnTo>
                    <a:lnTo>
                      <a:pt x="2986985" y="248918"/>
                    </a:lnTo>
                    <a:lnTo>
                      <a:pt x="2996842" y="247648"/>
                    </a:lnTo>
                    <a:lnTo>
                      <a:pt x="3006698" y="246379"/>
                    </a:lnTo>
                    <a:lnTo>
                      <a:pt x="3016555" y="246062"/>
                    </a:lnTo>
                    <a:close/>
                    <a:moveTo>
                      <a:pt x="336073" y="246062"/>
                    </a:moveTo>
                    <a:lnTo>
                      <a:pt x="345605" y="246062"/>
                    </a:lnTo>
                    <a:lnTo>
                      <a:pt x="355772" y="246379"/>
                    </a:lnTo>
                    <a:lnTo>
                      <a:pt x="365304" y="247648"/>
                    </a:lnTo>
                    <a:lnTo>
                      <a:pt x="375153" y="248918"/>
                    </a:lnTo>
                    <a:lnTo>
                      <a:pt x="385003" y="251139"/>
                    </a:lnTo>
                    <a:lnTo>
                      <a:pt x="394852" y="253995"/>
                    </a:lnTo>
                    <a:lnTo>
                      <a:pt x="404384" y="257168"/>
                    </a:lnTo>
                    <a:lnTo>
                      <a:pt x="414233" y="260976"/>
                    </a:lnTo>
                    <a:lnTo>
                      <a:pt x="423765" y="265102"/>
                    </a:lnTo>
                    <a:lnTo>
                      <a:pt x="432979" y="269544"/>
                    </a:lnTo>
                    <a:lnTo>
                      <a:pt x="442511" y="274622"/>
                    </a:lnTo>
                    <a:lnTo>
                      <a:pt x="451407" y="280651"/>
                    </a:lnTo>
                    <a:lnTo>
                      <a:pt x="460303" y="286363"/>
                    </a:lnTo>
                    <a:lnTo>
                      <a:pt x="468882" y="293344"/>
                    </a:lnTo>
                    <a:lnTo>
                      <a:pt x="477460" y="300326"/>
                    </a:lnTo>
                    <a:lnTo>
                      <a:pt x="485086" y="307624"/>
                    </a:lnTo>
                    <a:lnTo>
                      <a:pt x="493029" y="315875"/>
                    </a:lnTo>
                    <a:lnTo>
                      <a:pt x="500654" y="324125"/>
                    </a:lnTo>
                    <a:lnTo>
                      <a:pt x="507962" y="333011"/>
                    </a:lnTo>
                    <a:lnTo>
                      <a:pt x="514634" y="342213"/>
                    </a:lnTo>
                    <a:lnTo>
                      <a:pt x="521306" y="351733"/>
                    </a:lnTo>
                    <a:lnTo>
                      <a:pt x="527025" y="361888"/>
                    </a:lnTo>
                    <a:lnTo>
                      <a:pt x="532744" y="372360"/>
                    </a:lnTo>
                    <a:lnTo>
                      <a:pt x="537828" y="383149"/>
                    </a:lnTo>
                    <a:lnTo>
                      <a:pt x="542912" y="394256"/>
                    </a:lnTo>
                    <a:lnTo>
                      <a:pt x="546724" y="405680"/>
                    </a:lnTo>
                    <a:lnTo>
                      <a:pt x="550855" y="417738"/>
                    </a:lnTo>
                    <a:lnTo>
                      <a:pt x="554032" y="429797"/>
                    </a:lnTo>
                    <a:lnTo>
                      <a:pt x="556574" y="442490"/>
                    </a:lnTo>
                    <a:lnTo>
                      <a:pt x="558798" y="455501"/>
                    </a:lnTo>
                    <a:lnTo>
                      <a:pt x="560386" y="468512"/>
                    </a:lnTo>
                    <a:lnTo>
                      <a:pt x="561022" y="482157"/>
                    </a:lnTo>
                    <a:lnTo>
                      <a:pt x="561657" y="509765"/>
                    </a:lnTo>
                    <a:lnTo>
                      <a:pt x="561975" y="538325"/>
                    </a:lnTo>
                    <a:lnTo>
                      <a:pt x="561657" y="552287"/>
                    </a:lnTo>
                    <a:lnTo>
                      <a:pt x="561340" y="566885"/>
                    </a:lnTo>
                    <a:lnTo>
                      <a:pt x="560704" y="580847"/>
                    </a:lnTo>
                    <a:lnTo>
                      <a:pt x="559433" y="595444"/>
                    </a:lnTo>
                    <a:lnTo>
                      <a:pt x="558480" y="609724"/>
                    </a:lnTo>
                    <a:lnTo>
                      <a:pt x="556891" y="623687"/>
                    </a:lnTo>
                    <a:lnTo>
                      <a:pt x="554985" y="637967"/>
                    </a:lnTo>
                    <a:lnTo>
                      <a:pt x="552761" y="651612"/>
                    </a:lnTo>
                    <a:lnTo>
                      <a:pt x="550537" y="665257"/>
                    </a:lnTo>
                    <a:lnTo>
                      <a:pt x="547677" y="678585"/>
                    </a:lnTo>
                    <a:lnTo>
                      <a:pt x="544500" y="691913"/>
                    </a:lnTo>
                    <a:lnTo>
                      <a:pt x="541005" y="704607"/>
                    </a:lnTo>
                    <a:lnTo>
                      <a:pt x="537193" y="717300"/>
                    </a:lnTo>
                    <a:lnTo>
                      <a:pt x="532744" y="729676"/>
                    </a:lnTo>
                    <a:lnTo>
                      <a:pt x="527979" y="741417"/>
                    </a:lnTo>
                    <a:lnTo>
                      <a:pt x="522577" y="752524"/>
                    </a:lnTo>
                    <a:lnTo>
                      <a:pt x="517176" y="763630"/>
                    </a:lnTo>
                    <a:lnTo>
                      <a:pt x="510821" y="773785"/>
                    </a:lnTo>
                    <a:lnTo>
                      <a:pt x="504149" y="783622"/>
                    </a:lnTo>
                    <a:lnTo>
                      <a:pt x="497159" y="793142"/>
                    </a:lnTo>
                    <a:lnTo>
                      <a:pt x="489216" y="801710"/>
                    </a:lnTo>
                    <a:lnTo>
                      <a:pt x="480638" y="809644"/>
                    </a:lnTo>
                    <a:lnTo>
                      <a:pt x="476507" y="813452"/>
                    </a:lnTo>
                    <a:lnTo>
                      <a:pt x="472059" y="817260"/>
                    </a:lnTo>
                    <a:lnTo>
                      <a:pt x="467293" y="820433"/>
                    </a:lnTo>
                    <a:lnTo>
                      <a:pt x="462527" y="823924"/>
                    </a:lnTo>
                    <a:lnTo>
                      <a:pt x="457762" y="826780"/>
                    </a:lnTo>
                    <a:lnTo>
                      <a:pt x="452360" y="829953"/>
                    </a:lnTo>
                    <a:lnTo>
                      <a:pt x="447277" y="832492"/>
                    </a:lnTo>
                    <a:lnTo>
                      <a:pt x="441875" y="835030"/>
                    </a:lnTo>
                    <a:lnTo>
                      <a:pt x="436474" y="837251"/>
                    </a:lnTo>
                    <a:lnTo>
                      <a:pt x="430437" y="839155"/>
                    </a:lnTo>
                    <a:lnTo>
                      <a:pt x="425036" y="841059"/>
                    </a:lnTo>
                    <a:lnTo>
                      <a:pt x="418682" y="842646"/>
                    </a:lnTo>
                    <a:lnTo>
                      <a:pt x="409150" y="844550"/>
                    </a:lnTo>
                    <a:lnTo>
                      <a:pt x="399618" y="845819"/>
                    </a:lnTo>
                    <a:lnTo>
                      <a:pt x="389451" y="846137"/>
                    </a:lnTo>
                    <a:lnTo>
                      <a:pt x="379284" y="845502"/>
                    </a:lnTo>
                    <a:lnTo>
                      <a:pt x="368481" y="844233"/>
                    </a:lnTo>
                    <a:lnTo>
                      <a:pt x="357679" y="842011"/>
                    </a:lnTo>
                    <a:lnTo>
                      <a:pt x="346558" y="839473"/>
                    </a:lnTo>
                    <a:lnTo>
                      <a:pt x="334803" y="835665"/>
                    </a:lnTo>
                    <a:lnTo>
                      <a:pt x="323364" y="831222"/>
                    </a:lnTo>
                    <a:lnTo>
                      <a:pt x="311609" y="826145"/>
                    </a:lnTo>
                    <a:lnTo>
                      <a:pt x="299853" y="820116"/>
                    </a:lnTo>
                    <a:lnTo>
                      <a:pt x="288097" y="813452"/>
                    </a:lnTo>
                    <a:lnTo>
                      <a:pt x="276659" y="806153"/>
                    </a:lnTo>
                    <a:lnTo>
                      <a:pt x="264586" y="797902"/>
                    </a:lnTo>
                    <a:lnTo>
                      <a:pt x="253148" y="788700"/>
                    </a:lnTo>
                    <a:lnTo>
                      <a:pt x="241709" y="778862"/>
                    </a:lnTo>
                    <a:lnTo>
                      <a:pt x="230589" y="768390"/>
                    </a:lnTo>
                    <a:lnTo>
                      <a:pt x="219469" y="756966"/>
                    </a:lnTo>
                    <a:lnTo>
                      <a:pt x="208666" y="745225"/>
                    </a:lnTo>
                    <a:lnTo>
                      <a:pt x="198181" y="732215"/>
                    </a:lnTo>
                    <a:lnTo>
                      <a:pt x="188014" y="718252"/>
                    </a:lnTo>
                    <a:lnTo>
                      <a:pt x="178482" y="704289"/>
                    </a:lnTo>
                    <a:lnTo>
                      <a:pt x="169268" y="689057"/>
                    </a:lnTo>
                    <a:lnTo>
                      <a:pt x="160054" y="673508"/>
                    </a:lnTo>
                    <a:lnTo>
                      <a:pt x="152111" y="656690"/>
                    </a:lnTo>
                    <a:lnTo>
                      <a:pt x="144168" y="639236"/>
                    </a:lnTo>
                    <a:lnTo>
                      <a:pt x="136861" y="621148"/>
                    </a:lnTo>
                    <a:lnTo>
                      <a:pt x="130506" y="602426"/>
                    </a:lnTo>
                    <a:lnTo>
                      <a:pt x="124469" y="582751"/>
                    </a:lnTo>
                    <a:lnTo>
                      <a:pt x="121928" y="572914"/>
                    </a:lnTo>
                    <a:lnTo>
                      <a:pt x="119386" y="562442"/>
                    </a:lnTo>
                    <a:lnTo>
                      <a:pt x="117162" y="551970"/>
                    </a:lnTo>
                    <a:lnTo>
                      <a:pt x="114938" y="541498"/>
                    </a:lnTo>
                    <a:lnTo>
                      <a:pt x="113031" y="530709"/>
                    </a:lnTo>
                    <a:lnTo>
                      <a:pt x="111443" y="519602"/>
                    </a:lnTo>
                    <a:lnTo>
                      <a:pt x="111125" y="505957"/>
                    </a:lnTo>
                    <a:lnTo>
                      <a:pt x="111443" y="492629"/>
                    </a:lnTo>
                    <a:lnTo>
                      <a:pt x="112396" y="479301"/>
                    </a:lnTo>
                    <a:lnTo>
                      <a:pt x="113349" y="466290"/>
                    </a:lnTo>
                    <a:lnTo>
                      <a:pt x="115255" y="453280"/>
                    </a:lnTo>
                    <a:lnTo>
                      <a:pt x="117797" y="440586"/>
                    </a:lnTo>
                    <a:lnTo>
                      <a:pt x="120657" y="428528"/>
                    </a:lnTo>
                    <a:lnTo>
                      <a:pt x="124152" y="416152"/>
                    </a:lnTo>
                    <a:lnTo>
                      <a:pt x="127964" y="404093"/>
                    </a:lnTo>
                    <a:lnTo>
                      <a:pt x="132412" y="392669"/>
                    </a:lnTo>
                    <a:lnTo>
                      <a:pt x="137178" y="381563"/>
                    </a:lnTo>
                    <a:lnTo>
                      <a:pt x="142262" y="370456"/>
                    </a:lnTo>
                    <a:lnTo>
                      <a:pt x="148299" y="359984"/>
                    </a:lnTo>
                    <a:lnTo>
                      <a:pt x="154335" y="349512"/>
                    </a:lnTo>
                    <a:lnTo>
                      <a:pt x="161008" y="339675"/>
                    </a:lnTo>
                    <a:lnTo>
                      <a:pt x="167998" y="330472"/>
                    </a:lnTo>
                    <a:lnTo>
                      <a:pt x="175941" y="320952"/>
                    </a:lnTo>
                    <a:lnTo>
                      <a:pt x="183566" y="312384"/>
                    </a:lnTo>
                    <a:lnTo>
                      <a:pt x="192145" y="304451"/>
                    </a:lnTo>
                    <a:lnTo>
                      <a:pt x="200723" y="296518"/>
                    </a:lnTo>
                    <a:lnTo>
                      <a:pt x="209937" y="289536"/>
                    </a:lnTo>
                    <a:lnTo>
                      <a:pt x="219787" y="282872"/>
                    </a:lnTo>
                    <a:lnTo>
                      <a:pt x="229636" y="276526"/>
                    </a:lnTo>
                    <a:lnTo>
                      <a:pt x="240121" y="270496"/>
                    </a:lnTo>
                    <a:lnTo>
                      <a:pt x="250923" y="265736"/>
                    </a:lnTo>
                    <a:lnTo>
                      <a:pt x="262044" y="260976"/>
                    </a:lnTo>
                    <a:lnTo>
                      <a:pt x="273482" y="256851"/>
                    </a:lnTo>
                    <a:lnTo>
                      <a:pt x="285238" y="253360"/>
                    </a:lnTo>
                    <a:lnTo>
                      <a:pt x="297311" y="250822"/>
                    </a:lnTo>
                    <a:lnTo>
                      <a:pt x="310020" y="248600"/>
                    </a:lnTo>
                    <a:lnTo>
                      <a:pt x="323047" y="247014"/>
                    </a:lnTo>
                    <a:lnTo>
                      <a:pt x="336073" y="246062"/>
                    </a:lnTo>
                    <a:close/>
                    <a:moveTo>
                      <a:pt x="1696249" y="0"/>
                    </a:moveTo>
                    <a:lnTo>
                      <a:pt x="1709607" y="317"/>
                    </a:lnTo>
                    <a:lnTo>
                      <a:pt x="1722646" y="952"/>
                    </a:lnTo>
                    <a:lnTo>
                      <a:pt x="1735368" y="2856"/>
                    </a:lnTo>
                    <a:lnTo>
                      <a:pt x="1747771" y="5077"/>
                    </a:lnTo>
                    <a:lnTo>
                      <a:pt x="1759538" y="7616"/>
                    </a:lnTo>
                    <a:lnTo>
                      <a:pt x="1771306" y="11424"/>
                    </a:lnTo>
                    <a:lnTo>
                      <a:pt x="1782755" y="15232"/>
                    </a:lnTo>
                    <a:lnTo>
                      <a:pt x="1793886" y="19992"/>
                    </a:lnTo>
                    <a:lnTo>
                      <a:pt x="1804699" y="24752"/>
                    </a:lnTo>
                    <a:lnTo>
                      <a:pt x="1814876" y="30782"/>
                    </a:lnTo>
                    <a:lnTo>
                      <a:pt x="1825053" y="36811"/>
                    </a:lnTo>
                    <a:lnTo>
                      <a:pt x="1834594" y="43475"/>
                    </a:lnTo>
                    <a:lnTo>
                      <a:pt x="1844136" y="50457"/>
                    </a:lnTo>
                    <a:lnTo>
                      <a:pt x="1853040" y="58390"/>
                    </a:lnTo>
                    <a:lnTo>
                      <a:pt x="1861627" y="66006"/>
                    </a:lnTo>
                    <a:lnTo>
                      <a:pt x="1869578" y="74574"/>
                    </a:lnTo>
                    <a:lnTo>
                      <a:pt x="1877529" y="83460"/>
                    </a:lnTo>
                    <a:lnTo>
                      <a:pt x="1884526" y="92663"/>
                    </a:lnTo>
                    <a:lnTo>
                      <a:pt x="1891523" y="102818"/>
                    </a:lnTo>
                    <a:lnTo>
                      <a:pt x="1898201" y="112972"/>
                    </a:lnTo>
                    <a:lnTo>
                      <a:pt x="1904244" y="123127"/>
                    </a:lnTo>
                    <a:lnTo>
                      <a:pt x="1909969" y="133917"/>
                    </a:lnTo>
                    <a:lnTo>
                      <a:pt x="1915057" y="145024"/>
                    </a:lnTo>
                    <a:lnTo>
                      <a:pt x="1919828" y="156765"/>
                    </a:lnTo>
                    <a:lnTo>
                      <a:pt x="1924280" y="168189"/>
                    </a:lnTo>
                    <a:lnTo>
                      <a:pt x="1928097" y="180566"/>
                    </a:lnTo>
                    <a:lnTo>
                      <a:pt x="1931595" y="192624"/>
                    </a:lnTo>
                    <a:lnTo>
                      <a:pt x="1934457" y="205318"/>
                    </a:lnTo>
                    <a:lnTo>
                      <a:pt x="1937002" y="218012"/>
                    </a:lnTo>
                    <a:lnTo>
                      <a:pt x="1938910" y="231022"/>
                    </a:lnTo>
                    <a:lnTo>
                      <a:pt x="1940500" y="244351"/>
                    </a:lnTo>
                    <a:lnTo>
                      <a:pt x="1941136" y="257679"/>
                    </a:lnTo>
                    <a:lnTo>
                      <a:pt x="1947815" y="260218"/>
                    </a:lnTo>
                    <a:lnTo>
                      <a:pt x="1951313" y="261804"/>
                    </a:lnTo>
                    <a:lnTo>
                      <a:pt x="1954176" y="263708"/>
                    </a:lnTo>
                    <a:lnTo>
                      <a:pt x="1957038" y="265612"/>
                    </a:lnTo>
                    <a:lnTo>
                      <a:pt x="1959900" y="267834"/>
                    </a:lnTo>
                    <a:lnTo>
                      <a:pt x="1962444" y="270055"/>
                    </a:lnTo>
                    <a:lnTo>
                      <a:pt x="1964671" y="272594"/>
                    </a:lnTo>
                    <a:lnTo>
                      <a:pt x="1966897" y="275133"/>
                    </a:lnTo>
                    <a:lnTo>
                      <a:pt x="1968805" y="277989"/>
                    </a:lnTo>
                    <a:lnTo>
                      <a:pt x="1970395" y="281479"/>
                    </a:lnTo>
                    <a:lnTo>
                      <a:pt x="1971986" y="284653"/>
                    </a:lnTo>
                    <a:lnTo>
                      <a:pt x="1973258" y="288461"/>
                    </a:lnTo>
                    <a:lnTo>
                      <a:pt x="1974530" y="292269"/>
                    </a:lnTo>
                    <a:lnTo>
                      <a:pt x="1975484" y="296394"/>
                    </a:lnTo>
                    <a:lnTo>
                      <a:pt x="1976120" y="300837"/>
                    </a:lnTo>
                    <a:lnTo>
                      <a:pt x="1976438" y="307819"/>
                    </a:lnTo>
                    <a:lnTo>
                      <a:pt x="1976438" y="315117"/>
                    </a:lnTo>
                    <a:lnTo>
                      <a:pt x="1975802" y="323051"/>
                    </a:lnTo>
                    <a:lnTo>
                      <a:pt x="1974530" y="330350"/>
                    </a:lnTo>
                    <a:lnTo>
                      <a:pt x="1973258" y="337966"/>
                    </a:lnTo>
                    <a:lnTo>
                      <a:pt x="1971031" y="345582"/>
                    </a:lnTo>
                    <a:lnTo>
                      <a:pt x="1968169" y="353198"/>
                    </a:lnTo>
                    <a:lnTo>
                      <a:pt x="1964989" y="360179"/>
                    </a:lnTo>
                    <a:lnTo>
                      <a:pt x="1961172" y="367161"/>
                    </a:lnTo>
                    <a:lnTo>
                      <a:pt x="1957356" y="373825"/>
                    </a:lnTo>
                    <a:lnTo>
                      <a:pt x="1952903" y="379854"/>
                    </a:lnTo>
                    <a:lnTo>
                      <a:pt x="1947815" y="385884"/>
                    </a:lnTo>
                    <a:lnTo>
                      <a:pt x="1942726" y="390961"/>
                    </a:lnTo>
                    <a:lnTo>
                      <a:pt x="1937002" y="395404"/>
                    </a:lnTo>
                    <a:lnTo>
                      <a:pt x="1930959" y="399212"/>
                    </a:lnTo>
                    <a:lnTo>
                      <a:pt x="1924916" y="402068"/>
                    </a:lnTo>
                    <a:lnTo>
                      <a:pt x="1921736" y="413175"/>
                    </a:lnTo>
                    <a:lnTo>
                      <a:pt x="1918556" y="423965"/>
                    </a:lnTo>
                    <a:lnTo>
                      <a:pt x="1914739" y="434754"/>
                    </a:lnTo>
                    <a:lnTo>
                      <a:pt x="1910923" y="445226"/>
                    </a:lnTo>
                    <a:lnTo>
                      <a:pt x="1906788" y="456016"/>
                    </a:lnTo>
                    <a:lnTo>
                      <a:pt x="1902336" y="466171"/>
                    </a:lnTo>
                    <a:lnTo>
                      <a:pt x="1897883" y="476325"/>
                    </a:lnTo>
                    <a:lnTo>
                      <a:pt x="1893113" y="486480"/>
                    </a:lnTo>
                    <a:lnTo>
                      <a:pt x="1888024" y="496000"/>
                    </a:lnTo>
                    <a:lnTo>
                      <a:pt x="1882300" y="505838"/>
                    </a:lnTo>
                    <a:lnTo>
                      <a:pt x="1876893" y="515041"/>
                    </a:lnTo>
                    <a:lnTo>
                      <a:pt x="1870850" y="523926"/>
                    </a:lnTo>
                    <a:lnTo>
                      <a:pt x="1864808" y="532812"/>
                    </a:lnTo>
                    <a:lnTo>
                      <a:pt x="1858129" y="541380"/>
                    </a:lnTo>
                    <a:lnTo>
                      <a:pt x="1851450" y="549631"/>
                    </a:lnTo>
                    <a:lnTo>
                      <a:pt x="1844454" y="557247"/>
                    </a:lnTo>
                    <a:lnTo>
                      <a:pt x="1837457" y="565180"/>
                    </a:lnTo>
                    <a:lnTo>
                      <a:pt x="1829824" y="572162"/>
                    </a:lnTo>
                    <a:lnTo>
                      <a:pt x="1822191" y="578826"/>
                    </a:lnTo>
                    <a:lnTo>
                      <a:pt x="1813922" y="585490"/>
                    </a:lnTo>
                    <a:lnTo>
                      <a:pt x="1805653" y="591520"/>
                    </a:lnTo>
                    <a:lnTo>
                      <a:pt x="1797066" y="597232"/>
                    </a:lnTo>
                    <a:lnTo>
                      <a:pt x="1788161" y="601992"/>
                    </a:lnTo>
                    <a:lnTo>
                      <a:pt x="1779256" y="606752"/>
                    </a:lnTo>
                    <a:lnTo>
                      <a:pt x="1769715" y="610877"/>
                    </a:lnTo>
                    <a:lnTo>
                      <a:pt x="1759856" y="614685"/>
                    </a:lnTo>
                    <a:lnTo>
                      <a:pt x="1750315" y="617859"/>
                    </a:lnTo>
                    <a:lnTo>
                      <a:pt x="1739820" y="620397"/>
                    </a:lnTo>
                    <a:lnTo>
                      <a:pt x="1729325" y="622301"/>
                    </a:lnTo>
                    <a:lnTo>
                      <a:pt x="1718512" y="623888"/>
                    </a:lnTo>
                    <a:lnTo>
                      <a:pt x="1707699" y="624840"/>
                    </a:lnTo>
                    <a:lnTo>
                      <a:pt x="1696249" y="625475"/>
                    </a:lnTo>
                    <a:lnTo>
                      <a:pt x="1685118" y="624840"/>
                    </a:lnTo>
                    <a:lnTo>
                      <a:pt x="1674305" y="623888"/>
                    </a:lnTo>
                    <a:lnTo>
                      <a:pt x="1663492" y="622301"/>
                    </a:lnTo>
                    <a:lnTo>
                      <a:pt x="1652997" y="620397"/>
                    </a:lnTo>
                    <a:lnTo>
                      <a:pt x="1642820" y="617859"/>
                    </a:lnTo>
                    <a:lnTo>
                      <a:pt x="1632960" y="614685"/>
                    </a:lnTo>
                    <a:lnTo>
                      <a:pt x="1623419" y="611195"/>
                    </a:lnTo>
                    <a:lnTo>
                      <a:pt x="1613878" y="606752"/>
                    </a:lnTo>
                    <a:lnTo>
                      <a:pt x="1604655" y="602309"/>
                    </a:lnTo>
                    <a:lnTo>
                      <a:pt x="1596068" y="597232"/>
                    </a:lnTo>
                    <a:lnTo>
                      <a:pt x="1587481" y="591837"/>
                    </a:lnTo>
                    <a:lnTo>
                      <a:pt x="1579531" y="586125"/>
                    </a:lnTo>
                    <a:lnTo>
                      <a:pt x="1571262" y="579778"/>
                    </a:lnTo>
                    <a:lnTo>
                      <a:pt x="1563311" y="572479"/>
                    </a:lnTo>
                    <a:lnTo>
                      <a:pt x="1555996" y="565498"/>
                    </a:lnTo>
                    <a:lnTo>
                      <a:pt x="1548999" y="558199"/>
                    </a:lnTo>
                    <a:lnTo>
                      <a:pt x="1541684" y="550265"/>
                    </a:lnTo>
                    <a:lnTo>
                      <a:pt x="1535006" y="542015"/>
                    </a:lnTo>
                    <a:lnTo>
                      <a:pt x="1528645" y="534081"/>
                    </a:lnTo>
                    <a:lnTo>
                      <a:pt x="1522602" y="525196"/>
                    </a:lnTo>
                    <a:lnTo>
                      <a:pt x="1516560" y="516310"/>
                    </a:lnTo>
                    <a:lnTo>
                      <a:pt x="1510835" y="506790"/>
                    </a:lnTo>
                    <a:lnTo>
                      <a:pt x="1505428" y="497270"/>
                    </a:lnTo>
                    <a:lnTo>
                      <a:pt x="1500022" y="487432"/>
                    </a:lnTo>
                    <a:lnTo>
                      <a:pt x="1495251" y="477912"/>
                    </a:lnTo>
                    <a:lnTo>
                      <a:pt x="1490799" y="467440"/>
                    </a:lnTo>
                    <a:lnTo>
                      <a:pt x="1486346" y="457602"/>
                    </a:lnTo>
                    <a:lnTo>
                      <a:pt x="1482212" y="447130"/>
                    </a:lnTo>
                    <a:lnTo>
                      <a:pt x="1478714" y="436341"/>
                    </a:lnTo>
                    <a:lnTo>
                      <a:pt x="1474897" y="425869"/>
                    </a:lnTo>
                    <a:lnTo>
                      <a:pt x="1471399" y="415079"/>
                    </a:lnTo>
                    <a:lnTo>
                      <a:pt x="1468536" y="404290"/>
                    </a:lnTo>
                    <a:lnTo>
                      <a:pt x="1464720" y="403338"/>
                    </a:lnTo>
                    <a:lnTo>
                      <a:pt x="1461540" y="401751"/>
                    </a:lnTo>
                    <a:lnTo>
                      <a:pt x="1458041" y="400164"/>
                    </a:lnTo>
                    <a:lnTo>
                      <a:pt x="1454861" y="398577"/>
                    </a:lnTo>
                    <a:lnTo>
                      <a:pt x="1451363" y="396673"/>
                    </a:lnTo>
                    <a:lnTo>
                      <a:pt x="1448500" y="394452"/>
                    </a:lnTo>
                    <a:lnTo>
                      <a:pt x="1442458" y="389375"/>
                    </a:lnTo>
                    <a:lnTo>
                      <a:pt x="1436733" y="383980"/>
                    </a:lnTo>
                    <a:lnTo>
                      <a:pt x="1431962" y="377633"/>
                    </a:lnTo>
                    <a:lnTo>
                      <a:pt x="1427192" y="370969"/>
                    </a:lnTo>
                    <a:lnTo>
                      <a:pt x="1423057" y="363988"/>
                    </a:lnTo>
                    <a:lnTo>
                      <a:pt x="1419241" y="356054"/>
                    </a:lnTo>
                    <a:lnTo>
                      <a:pt x="1416379" y="348438"/>
                    </a:lnTo>
                    <a:lnTo>
                      <a:pt x="1413834" y="340504"/>
                    </a:lnTo>
                    <a:lnTo>
                      <a:pt x="1411926" y="332254"/>
                    </a:lnTo>
                    <a:lnTo>
                      <a:pt x="1410336" y="324320"/>
                    </a:lnTo>
                    <a:lnTo>
                      <a:pt x="1409700" y="316387"/>
                    </a:lnTo>
                    <a:lnTo>
                      <a:pt x="1409700" y="308453"/>
                    </a:lnTo>
                    <a:lnTo>
                      <a:pt x="1410336" y="300837"/>
                    </a:lnTo>
                    <a:lnTo>
                      <a:pt x="1411290" y="296077"/>
                    </a:lnTo>
                    <a:lnTo>
                      <a:pt x="1411926" y="291634"/>
                    </a:lnTo>
                    <a:lnTo>
                      <a:pt x="1413516" y="286874"/>
                    </a:lnTo>
                    <a:lnTo>
                      <a:pt x="1414789" y="283383"/>
                    </a:lnTo>
                    <a:lnTo>
                      <a:pt x="1416697" y="279575"/>
                    </a:lnTo>
                    <a:lnTo>
                      <a:pt x="1418923" y="275767"/>
                    </a:lnTo>
                    <a:lnTo>
                      <a:pt x="1421149" y="272911"/>
                    </a:lnTo>
                    <a:lnTo>
                      <a:pt x="1423694" y="270055"/>
                    </a:lnTo>
                    <a:lnTo>
                      <a:pt x="1426556" y="267199"/>
                    </a:lnTo>
                    <a:lnTo>
                      <a:pt x="1429418" y="264978"/>
                    </a:lnTo>
                    <a:lnTo>
                      <a:pt x="1432917" y="262756"/>
                    </a:lnTo>
                    <a:lnTo>
                      <a:pt x="1436097" y="261170"/>
                    </a:lnTo>
                    <a:lnTo>
                      <a:pt x="1439913" y="259266"/>
                    </a:lnTo>
                    <a:lnTo>
                      <a:pt x="1443730" y="257679"/>
                    </a:lnTo>
                    <a:lnTo>
                      <a:pt x="1447228" y="256727"/>
                    </a:lnTo>
                    <a:lnTo>
                      <a:pt x="1451363" y="255458"/>
                    </a:lnTo>
                    <a:lnTo>
                      <a:pt x="1452635" y="242447"/>
                    </a:lnTo>
                    <a:lnTo>
                      <a:pt x="1453907" y="229118"/>
                    </a:lnTo>
                    <a:lnTo>
                      <a:pt x="1455815" y="216108"/>
                    </a:lnTo>
                    <a:lnTo>
                      <a:pt x="1458359" y="203414"/>
                    </a:lnTo>
                    <a:lnTo>
                      <a:pt x="1461540" y="191355"/>
                    </a:lnTo>
                    <a:lnTo>
                      <a:pt x="1464720" y="178979"/>
                    </a:lnTo>
                    <a:lnTo>
                      <a:pt x="1468854" y="167237"/>
                    </a:lnTo>
                    <a:lnTo>
                      <a:pt x="1473307" y="155178"/>
                    </a:lnTo>
                    <a:lnTo>
                      <a:pt x="1478077" y="144072"/>
                    </a:lnTo>
                    <a:lnTo>
                      <a:pt x="1483484" y="132965"/>
                    </a:lnTo>
                    <a:lnTo>
                      <a:pt x="1488891" y="122175"/>
                    </a:lnTo>
                    <a:lnTo>
                      <a:pt x="1494933" y="111703"/>
                    </a:lnTo>
                    <a:lnTo>
                      <a:pt x="1501612" y="101866"/>
                    </a:lnTo>
                    <a:lnTo>
                      <a:pt x="1508609" y="92028"/>
                    </a:lnTo>
                    <a:lnTo>
                      <a:pt x="1516242" y="82825"/>
                    </a:lnTo>
                    <a:lnTo>
                      <a:pt x="1523556" y="74257"/>
                    </a:lnTo>
                    <a:lnTo>
                      <a:pt x="1531825" y="65689"/>
                    </a:lnTo>
                    <a:lnTo>
                      <a:pt x="1540412" y="57438"/>
                    </a:lnTo>
                    <a:lnTo>
                      <a:pt x="1549317" y="50139"/>
                    </a:lnTo>
                    <a:lnTo>
                      <a:pt x="1558540" y="43158"/>
                    </a:lnTo>
                    <a:lnTo>
                      <a:pt x="1568399" y="36494"/>
                    </a:lnTo>
                    <a:lnTo>
                      <a:pt x="1578258" y="30464"/>
                    </a:lnTo>
                    <a:lnTo>
                      <a:pt x="1588754" y="24752"/>
                    </a:lnTo>
                    <a:lnTo>
                      <a:pt x="1599567" y="19675"/>
                    </a:lnTo>
                    <a:lnTo>
                      <a:pt x="1610380" y="15232"/>
                    </a:lnTo>
                    <a:lnTo>
                      <a:pt x="1621829" y="11107"/>
                    </a:lnTo>
                    <a:lnTo>
                      <a:pt x="1633278" y="7616"/>
                    </a:lnTo>
                    <a:lnTo>
                      <a:pt x="1645364" y="5077"/>
                    </a:lnTo>
                    <a:lnTo>
                      <a:pt x="1657449" y="2856"/>
                    </a:lnTo>
                    <a:lnTo>
                      <a:pt x="1670170" y="952"/>
                    </a:lnTo>
                    <a:lnTo>
                      <a:pt x="1683210" y="317"/>
                    </a:lnTo>
                    <a:lnTo>
                      <a:pt x="169624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715600" y="3615445"/>
            <a:ext cx="936000" cy="936000"/>
            <a:chOff x="4427568" y="3651974"/>
            <a:chExt cx="936000" cy="936000"/>
          </a:xfrm>
        </p:grpSpPr>
        <p:sp>
          <p:nvSpPr>
            <p:cNvPr id="11" name="MH_Other_10"/>
            <p:cNvSpPr/>
            <p:nvPr>
              <p:custDataLst>
                <p:tags r:id="rId6"/>
              </p:custDataLst>
            </p:nvPr>
          </p:nvSpPr>
          <p:spPr>
            <a:xfrm>
              <a:off x="4427568" y="3651974"/>
              <a:ext cx="936000" cy="936000"/>
            </a:xfrm>
            <a:prstGeom prst="donut">
              <a:avLst>
                <a:gd name="adj" fmla="val 9894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27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607568" y="3859270"/>
              <a:ext cx="576000" cy="576000"/>
              <a:chOff x="4535568" y="3787270"/>
              <a:chExt cx="720000" cy="720000"/>
            </a:xfrm>
          </p:grpSpPr>
          <p:sp>
            <p:nvSpPr>
              <p:cNvPr id="23" name="MH_Title_1"/>
              <p:cNvSpPr/>
              <p:nvPr>
                <p:custDataLst>
                  <p:tags r:id="rId7"/>
                </p:custDataLst>
              </p:nvPr>
            </p:nvSpPr>
            <p:spPr>
              <a:xfrm>
                <a:off x="4535568" y="3787270"/>
                <a:ext cx="720000" cy="72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27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24" name="KSO_Shape"/>
              <p:cNvSpPr/>
              <p:nvPr/>
            </p:nvSpPr>
            <p:spPr bwMode="auto">
              <a:xfrm>
                <a:off x="4643568" y="3913270"/>
                <a:ext cx="504000" cy="468000"/>
              </a:xfrm>
              <a:custGeom>
                <a:avLst/>
                <a:gdLst>
                  <a:gd name="T0" fmla="*/ 1555232 w 2741613"/>
                  <a:gd name="T1" fmla="*/ 1766302 h 2557463"/>
                  <a:gd name="T2" fmla="*/ 1500877 w 2741613"/>
                  <a:gd name="T3" fmla="*/ 1732308 h 2557463"/>
                  <a:gd name="T4" fmla="*/ 410527 w 2741613"/>
                  <a:gd name="T5" fmla="*/ 1777780 h 2557463"/>
                  <a:gd name="T6" fmla="*/ 294306 w 2741613"/>
                  <a:gd name="T7" fmla="*/ 1747980 h 2557463"/>
                  <a:gd name="T8" fmla="*/ 1473436 w 2741613"/>
                  <a:gd name="T9" fmla="*/ 1657260 h 2557463"/>
                  <a:gd name="T10" fmla="*/ 1387009 w 2741613"/>
                  <a:gd name="T11" fmla="*/ 1662603 h 2557463"/>
                  <a:gd name="T12" fmla="*/ 511578 w 2741613"/>
                  <a:gd name="T13" fmla="*/ 1682417 h 2557463"/>
                  <a:gd name="T14" fmla="*/ 414761 w 2741613"/>
                  <a:gd name="T15" fmla="*/ 1659264 h 2557463"/>
                  <a:gd name="T16" fmla="*/ 1116006 w 2741613"/>
                  <a:gd name="T17" fmla="*/ 1639146 h 2557463"/>
                  <a:gd name="T18" fmla="*/ 1025639 w 2741613"/>
                  <a:gd name="T19" fmla="*/ 1606463 h 2557463"/>
                  <a:gd name="T20" fmla="*/ 902419 w 2741613"/>
                  <a:gd name="T21" fmla="*/ 1619000 h 2557463"/>
                  <a:gd name="T22" fmla="*/ 844427 w 2741613"/>
                  <a:gd name="T23" fmla="*/ 1606240 h 2557463"/>
                  <a:gd name="T24" fmla="*/ 445447 w 2741613"/>
                  <a:gd name="T25" fmla="*/ 1163753 h 2557463"/>
                  <a:gd name="T26" fmla="*/ 787487 w 2741613"/>
                  <a:gd name="T27" fmla="*/ 791326 h 2557463"/>
                  <a:gd name="T28" fmla="*/ 436007 w 2741613"/>
                  <a:gd name="T29" fmla="*/ 849224 h 2557463"/>
                  <a:gd name="T30" fmla="*/ 288609 w 2741613"/>
                  <a:gd name="T31" fmla="*/ 1698536 h 2557463"/>
                  <a:gd name="T32" fmla="*/ 48617 w 2741613"/>
                  <a:gd name="T33" fmla="*/ 1149773 h 2557463"/>
                  <a:gd name="T34" fmla="*/ 9281 w 2741613"/>
                  <a:gd name="T35" fmla="*/ 859603 h 2557463"/>
                  <a:gd name="T36" fmla="*/ 145851 w 2741613"/>
                  <a:gd name="T37" fmla="*/ 699059 h 2557463"/>
                  <a:gd name="T38" fmla="*/ 1592699 w 2741613"/>
                  <a:gd name="T39" fmla="*/ 734392 h 2557463"/>
                  <a:gd name="T40" fmla="*/ 1871083 w 2741613"/>
                  <a:gd name="T41" fmla="*/ 787391 h 2557463"/>
                  <a:gd name="T42" fmla="*/ 1890905 w 2741613"/>
                  <a:gd name="T43" fmla="*/ 1065196 h 2557463"/>
                  <a:gd name="T44" fmla="*/ 1812940 w 2741613"/>
                  <a:gd name="T45" fmla="*/ 1357575 h 2557463"/>
                  <a:gd name="T46" fmla="*/ 1457031 w 2741613"/>
                  <a:gd name="T47" fmla="*/ 968693 h 2557463"/>
                  <a:gd name="T48" fmla="*/ 1541163 w 2741613"/>
                  <a:gd name="T49" fmla="*/ 700164 h 2557463"/>
                  <a:gd name="T50" fmla="*/ 1241834 w 2741613"/>
                  <a:gd name="T51" fmla="*/ 723340 h 2557463"/>
                  <a:gd name="T52" fmla="*/ 1102527 w 2741613"/>
                  <a:gd name="T53" fmla="*/ 893083 h 2557463"/>
                  <a:gd name="T54" fmla="*/ 798746 w 2741613"/>
                  <a:gd name="T55" fmla="*/ 901471 h 2557463"/>
                  <a:gd name="T56" fmla="*/ 624337 w 2741613"/>
                  <a:gd name="T57" fmla="*/ 850924 h 2557463"/>
                  <a:gd name="T58" fmla="*/ 750839 w 2741613"/>
                  <a:gd name="T59" fmla="*/ 677208 h 2557463"/>
                  <a:gd name="T60" fmla="*/ 1062788 w 2741613"/>
                  <a:gd name="T61" fmla="*/ 640566 h 2557463"/>
                  <a:gd name="T62" fmla="*/ 137222 w 2741613"/>
                  <a:gd name="T63" fmla="*/ 399417 h 2557463"/>
                  <a:gd name="T64" fmla="*/ 292755 w 2741613"/>
                  <a:gd name="T65" fmla="*/ 345682 h 2557463"/>
                  <a:gd name="T66" fmla="*/ 334009 w 2741613"/>
                  <a:gd name="T67" fmla="*/ 437452 h 2557463"/>
                  <a:gd name="T68" fmla="*/ 372176 w 2741613"/>
                  <a:gd name="T69" fmla="*/ 447403 h 2557463"/>
                  <a:gd name="T70" fmla="*/ 362248 w 2741613"/>
                  <a:gd name="T71" fmla="*/ 593130 h 2557463"/>
                  <a:gd name="T72" fmla="*/ 240028 w 2741613"/>
                  <a:gd name="T73" fmla="*/ 702591 h 2557463"/>
                  <a:gd name="T74" fmla="*/ 122440 w 2741613"/>
                  <a:gd name="T75" fmla="*/ 567478 h 2557463"/>
                  <a:gd name="T76" fmla="*/ 107439 w 2741613"/>
                  <a:gd name="T77" fmla="*/ 480131 h 2557463"/>
                  <a:gd name="T78" fmla="*/ 170093 w 2741613"/>
                  <a:gd name="T79" fmla="*/ 347893 h 2557463"/>
                  <a:gd name="T80" fmla="*/ 1776846 w 2741613"/>
                  <a:gd name="T81" fmla="*/ 366247 h 2557463"/>
                  <a:gd name="T82" fmla="*/ 1798449 w 2741613"/>
                  <a:gd name="T83" fmla="*/ 502465 h 2557463"/>
                  <a:gd name="T84" fmla="*/ 1760093 w 2741613"/>
                  <a:gd name="T85" fmla="*/ 621435 h 2557463"/>
                  <a:gd name="T86" fmla="*/ 1630031 w 2741613"/>
                  <a:gd name="T87" fmla="*/ 697505 h 2557463"/>
                  <a:gd name="T88" fmla="*/ 1535902 w 2741613"/>
                  <a:gd name="T89" fmla="*/ 561508 h 2557463"/>
                  <a:gd name="T90" fmla="*/ 1552215 w 2741613"/>
                  <a:gd name="T91" fmla="*/ 453594 h 2557463"/>
                  <a:gd name="T92" fmla="*/ 1541854 w 2741613"/>
                  <a:gd name="T93" fmla="*/ 422193 h 2557463"/>
                  <a:gd name="T94" fmla="*/ 1010412 w 2741613"/>
                  <a:gd name="T95" fmla="*/ 326683 h 2557463"/>
                  <a:gd name="T96" fmla="*/ 1058285 w 2741613"/>
                  <a:gd name="T97" fmla="*/ 408958 h 2557463"/>
                  <a:gd name="T98" fmla="*/ 1092921 w 2741613"/>
                  <a:gd name="T99" fmla="*/ 435649 h 2557463"/>
                  <a:gd name="T100" fmla="*/ 1092260 w 2741613"/>
                  <a:gd name="T101" fmla="*/ 528071 h 2557463"/>
                  <a:gd name="T102" fmla="*/ 1006661 w 2741613"/>
                  <a:gd name="T103" fmla="*/ 635492 h 2557463"/>
                  <a:gd name="T104" fmla="*/ 893265 w 2741613"/>
                  <a:gd name="T105" fmla="*/ 569098 h 2557463"/>
                  <a:gd name="T106" fmla="*/ 861497 w 2741613"/>
                  <a:gd name="T107" fmla="*/ 458589 h 2557463"/>
                  <a:gd name="T108" fmla="*/ 868115 w 2741613"/>
                  <a:gd name="T109" fmla="*/ 376093 h 2557463"/>
                  <a:gd name="T110" fmla="*/ 514509 w 2741613"/>
                  <a:gd name="T111" fmla="*/ 219583 h 2557463"/>
                  <a:gd name="T112" fmla="*/ 515613 w 2741613"/>
                  <a:gd name="T113" fmla="*/ 155869 h 2557463"/>
                  <a:gd name="T114" fmla="*/ 520248 w 2741613"/>
                  <a:gd name="T115" fmla="*/ 152562 h 2557463"/>
                  <a:gd name="T116" fmla="*/ 791747 w 2741613"/>
                  <a:gd name="T117" fmla="*/ 99650 h 2557463"/>
                  <a:gd name="T118" fmla="*/ 848917 w 2741613"/>
                  <a:gd name="T119" fmla="*/ 59085 h 2557463"/>
                  <a:gd name="T120" fmla="*/ 813158 w 2741613"/>
                  <a:gd name="T121" fmla="*/ 292558 h 2557463"/>
                  <a:gd name="T122" fmla="*/ 481620 w 2741613"/>
                  <a:gd name="T123" fmla="*/ 286605 h 2557463"/>
                  <a:gd name="T124" fmla="*/ 458664 w 2741613"/>
                  <a:gd name="T125" fmla="*/ 50267 h 255746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741613" h="2557463">
                    <a:moveTo>
                      <a:pt x="2199444" y="2463800"/>
                    </a:moveTo>
                    <a:lnTo>
                      <a:pt x="2327275" y="2463800"/>
                    </a:lnTo>
                    <a:lnTo>
                      <a:pt x="2325367" y="2467928"/>
                    </a:lnTo>
                    <a:lnTo>
                      <a:pt x="2325685" y="2470150"/>
                    </a:lnTo>
                    <a:lnTo>
                      <a:pt x="2326003" y="2473325"/>
                    </a:lnTo>
                    <a:lnTo>
                      <a:pt x="2326321" y="2477770"/>
                    </a:lnTo>
                    <a:lnTo>
                      <a:pt x="2326321" y="2483803"/>
                    </a:lnTo>
                    <a:lnTo>
                      <a:pt x="2325685" y="2492058"/>
                    </a:lnTo>
                    <a:lnTo>
                      <a:pt x="2323777" y="2502218"/>
                    </a:lnTo>
                    <a:lnTo>
                      <a:pt x="2321233" y="2514283"/>
                    </a:lnTo>
                    <a:lnTo>
                      <a:pt x="2319326" y="2515235"/>
                    </a:lnTo>
                    <a:lnTo>
                      <a:pt x="2316464" y="2515870"/>
                    </a:lnTo>
                    <a:lnTo>
                      <a:pt x="2308514" y="2516505"/>
                    </a:lnTo>
                    <a:lnTo>
                      <a:pt x="2293568" y="2517140"/>
                    </a:lnTo>
                    <a:lnTo>
                      <a:pt x="2292614" y="2517140"/>
                    </a:lnTo>
                    <a:lnTo>
                      <a:pt x="2292296" y="2516823"/>
                    </a:lnTo>
                    <a:lnTo>
                      <a:pt x="2291024" y="2515235"/>
                    </a:lnTo>
                    <a:lnTo>
                      <a:pt x="2290388" y="2513965"/>
                    </a:lnTo>
                    <a:lnTo>
                      <a:pt x="2289435" y="2512060"/>
                    </a:lnTo>
                    <a:lnTo>
                      <a:pt x="2288799" y="2511425"/>
                    </a:lnTo>
                    <a:lnTo>
                      <a:pt x="2288163" y="2511108"/>
                    </a:lnTo>
                    <a:lnTo>
                      <a:pt x="2286891" y="2510790"/>
                    </a:lnTo>
                    <a:lnTo>
                      <a:pt x="2285937" y="2511108"/>
                    </a:lnTo>
                    <a:lnTo>
                      <a:pt x="2284029" y="2511425"/>
                    </a:lnTo>
                    <a:lnTo>
                      <a:pt x="2282121" y="2512695"/>
                    </a:lnTo>
                    <a:lnTo>
                      <a:pt x="2276397" y="2516188"/>
                    </a:lnTo>
                    <a:lnTo>
                      <a:pt x="2264313" y="2525078"/>
                    </a:lnTo>
                    <a:lnTo>
                      <a:pt x="2251594" y="2533333"/>
                    </a:lnTo>
                    <a:lnTo>
                      <a:pt x="2245234" y="2537143"/>
                    </a:lnTo>
                    <a:lnTo>
                      <a:pt x="2238238" y="2540636"/>
                    </a:lnTo>
                    <a:lnTo>
                      <a:pt x="2231243" y="2543811"/>
                    </a:lnTo>
                    <a:lnTo>
                      <a:pt x="2223929" y="2547303"/>
                    </a:lnTo>
                    <a:lnTo>
                      <a:pt x="2216615" y="2549843"/>
                    </a:lnTo>
                    <a:lnTo>
                      <a:pt x="2208665" y="2552066"/>
                    </a:lnTo>
                    <a:lnTo>
                      <a:pt x="2200716" y="2554606"/>
                    </a:lnTo>
                    <a:lnTo>
                      <a:pt x="2192130" y="2555876"/>
                    </a:lnTo>
                    <a:lnTo>
                      <a:pt x="2183226" y="2557146"/>
                    </a:lnTo>
                    <a:lnTo>
                      <a:pt x="2174004" y="2557463"/>
                    </a:lnTo>
                    <a:lnTo>
                      <a:pt x="2164147" y="2557463"/>
                    </a:lnTo>
                    <a:lnTo>
                      <a:pt x="2153971" y="2557146"/>
                    </a:lnTo>
                    <a:lnTo>
                      <a:pt x="2145703" y="2556193"/>
                    </a:lnTo>
                    <a:lnTo>
                      <a:pt x="2139026" y="2554923"/>
                    </a:lnTo>
                    <a:lnTo>
                      <a:pt x="2133302" y="2553336"/>
                    </a:lnTo>
                    <a:lnTo>
                      <a:pt x="2128850" y="2551113"/>
                    </a:lnTo>
                    <a:lnTo>
                      <a:pt x="2125352" y="2548891"/>
                    </a:lnTo>
                    <a:lnTo>
                      <a:pt x="2123762" y="2547303"/>
                    </a:lnTo>
                    <a:lnTo>
                      <a:pt x="2122808" y="2545716"/>
                    </a:lnTo>
                    <a:lnTo>
                      <a:pt x="2121854" y="2544446"/>
                    </a:lnTo>
                    <a:lnTo>
                      <a:pt x="2121536" y="2542858"/>
                    </a:lnTo>
                    <a:lnTo>
                      <a:pt x="2120900" y="2539366"/>
                    </a:lnTo>
                    <a:lnTo>
                      <a:pt x="2121218" y="2535873"/>
                    </a:lnTo>
                    <a:lnTo>
                      <a:pt x="2122490" y="2532380"/>
                    </a:lnTo>
                    <a:lnTo>
                      <a:pt x="2124398" y="2528570"/>
                    </a:lnTo>
                    <a:lnTo>
                      <a:pt x="2126624" y="2524443"/>
                    </a:lnTo>
                    <a:lnTo>
                      <a:pt x="2129486" y="2520633"/>
                    </a:lnTo>
                    <a:lnTo>
                      <a:pt x="2132984" y="2516505"/>
                    </a:lnTo>
                    <a:lnTo>
                      <a:pt x="2137118" y="2512060"/>
                    </a:lnTo>
                    <a:lnTo>
                      <a:pt x="2141252" y="2507933"/>
                    </a:lnTo>
                    <a:lnTo>
                      <a:pt x="2150155" y="2499678"/>
                    </a:lnTo>
                    <a:lnTo>
                      <a:pt x="2160013" y="2491740"/>
                    </a:lnTo>
                    <a:lnTo>
                      <a:pt x="2169871" y="2484120"/>
                    </a:lnTo>
                    <a:lnTo>
                      <a:pt x="2178774" y="2477770"/>
                    </a:lnTo>
                    <a:lnTo>
                      <a:pt x="2193402" y="2467610"/>
                    </a:lnTo>
                    <a:lnTo>
                      <a:pt x="2199444" y="2463800"/>
                    </a:lnTo>
                    <a:close/>
                    <a:moveTo>
                      <a:pt x="417513" y="2463800"/>
                    </a:moveTo>
                    <a:lnTo>
                      <a:pt x="545027" y="2463800"/>
                    </a:lnTo>
                    <a:lnTo>
                      <a:pt x="551069" y="2467610"/>
                    </a:lnTo>
                    <a:lnTo>
                      <a:pt x="565696" y="2477770"/>
                    </a:lnTo>
                    <a:lnTo>
                      <a:pt x="574918" y="2484120"/>
                    </a:lnTo>
                    <a:lnTo>
                      <a:pt x="584775" y="2491740"/>
                    </a:lnTo>
                    <a:lnTo>
                      <a:pt x="594315" y="2499678"/>
                    </a:lnTo>
                    <a:lnTo>
                      <a:pt x="603537" y="2507933"/>
                    </a:lnTo>
                    <a:lnTo>
                      <a:pt x="607671" y="2512060"/>
                    </a:lnTo>
                    <a:lnTo>
                      <a:pt x="611805" y="2516505"/>
                    </a:lnTo>
                    <a:lnTo>
                      <a:pt x="614984" y="2520633"/>
                    </a:lnTo>
                    <a:lnTo>
                      <a:pt x="618164" y="2524443"/>
                    </a:lnTo>
                    <a:lnTo>
                      <a:pt x="620390" y="2528570"/>
                    </a:lnTo>
                    <a:lnTo>
                      <a:pt x="622298" y="2532380"/>
                    </a:lnTo>
                    <a:lnTo>
                      <a:pt x="623570" y="2535873"/>
                    </a:lnTo>
                    <a:lnTo>
                      <a:pt x="623888" y="2539366"/>
                    </a:lnTo>
                    <a:lnTo>
                      <a:pt x="622934" y="2542858"/>
                    </a:lnTo>
                    <a:lnTo>
                      <a:pt x="622616" y="2544446"/>
                    </a:lnTo>
                    <a:lnTo>
                      <a:pt x="621980" y="2545716"/>
                    </a:lnTo>
                    <a:lnTo>
                      <a:pt x="620708" y="2547303"/>
                    </a:lnTo>
                    <a:lnTo>
                      <a:pt x="619436" y="2548891"/>
                    </a:lnTo>
                    <a:lnTo>
                      <a:pt x="615938" y="2551113"/>
                    </a:lnTo>
                    <a:lnTo>
                      <a:pt x="611487" y="2553336"/>
                    </a:lnTo>
                    <a:lnTo>
                      <a:pt x="605763" y="2554923"/>
                    </a:lnTo>
                    <a:lnTo>
                      <a:pt x="599085" y="2556193"/>
                    </a:lnTo>
                    <a:lnTo>
                      <a:pt x="590817" y="2557146"/>
                    </a:lnTo>
                    <a:lnTo>
                      <a:pt x="580642" y="2557463"/>
                    </a:lnTo>
                    <a:lnTo>
                      <a:pt x="570784" y="2557463"/>
                    </a:lnTo>
                    <a:lnTo>
                      <a:pt x="561244" y="2557146"/>
                    </a:lnTo>
                    <a:lnTo>
                      <a:pt x="552659" y="2555876"/>
                    </a:lnTo>
                    <a:lnTo>
                      <a:pt x="544073" y="2554606"/>
                    </a:lnTo>
                    <a:lnTo>
                      <a:pt x="536123" y="2552066"/>
                    </a:lnTo>
                    <a:lnTo>
                      <a:pt x="528173" y="2549843"/>
                    </a:lnTo>
                    <a:lnTo>
                      <a:pt x="520542" y="2547303"/>
                    </a:lnTo>
                    <a:lnTo>
                      <a:pt x="513546" y="2543811"/>
                    </a:lnTo>
                    <a:lnTo>
                      <a:pt x="506232" y="2540636"/>
                    </a:lnTo>
                    <a:lnTo>
                      <a:pt x="499554" y="2537143"/>
                    </a:lnTo>
                    <a:lnTo>
                      <a:pt x="493195" y="2533333"/>
                    </a:lnTo>
                    <a:lnTo>
                      <a:pt x="480475" y="2525078"/>
                    </a:lnTo>
                    <a:lnTo>
                      <a:pt x="468391" y="2516188"/>
                    </a:lnTo>
                    <a:lnTo>
                      <a:pt x="462668" y="2512695"/>
                    </a:lnTo>
                    <a:lnTo>
                      <a:pt x="460760" y="2511425"/>
                    </a:lnTo>
                    <a:lnTo>
                      <a:pt x="458852" y="2511108"/>
                    </a:lnTo>
                    <a:lnTo>
                      <a:pt x="457580" y="2510790"/>
                    </a:lnTo>
                    <a:lnTo>
                      <a:pt x="456626" y="2511108"/>
                    </a:lnTo>
                    <a:lnTo>
                      <a:pt x="455990" y="2511425"/>
                    </a:lnTo>
                    <a:lnTo>
                      <a:pt x="455036" y="2512060"/>
                    </a:lnTo>
                    <a:lnTo>
                      <a:pt x="454400" y="2513965"/>
                    </a:lnTo>
                    <a:lnTo>
                      <a:pt x="453446" y="2515235"/>
                    </a:lnTo>
                    <a:lnTo>
                      <a:pt x="452492" y="2516823"/>
                    </a:lnTo>
                    <a:lnTo>
                      <a:pt x="452174" y="2517140"/>
                    </a:lnTo>
                    <a:lnTo>
                      <a:pt x="450902" y="2517140"/>
                    </a:lnTo>
                    <a:lnTo>
                      <a:pt x="436274" y="2516505"/>
                    </a:lnTo>
                    <a:lnTo>
                      <a:pt x="428325" y="2515870"/>
                    </a:lnTo>
                    <a:lnTo>
                      <a:pt x="425463" y="2515235"/>
                    </a:lnTo>
                    <a:lnTo>
                      <a:pt x="423555" y="2514283"/>
                    </a:lnTo>
                    <a:lnTo>
                      <a:pt x="420693" y="2502218"/>
                    </a:lnTo>
                    <a:lnTo>
                      <a:pt x="419421" y="2492058"/>
                    </a:lnTo>
                    <a:lnTo>
                      <a:pt x="418149" y="2483803"/>
                    </a:lnTo>
                    <a:lnTo>
                      <a:pt x="418149" y="2477770"/>
                    </a:lnTo>
                    <a:lnTo>
                      <a:pt x="418467" y="2473325"/>
                    </a:lnTo>
                    <a:lnTo>
                      <a:pt x="418785" y="2470150"/>
                    </a:lnTo>
                    <a:lnTo>
                      <a:pt x="419421" y="2467928"/>
                    </a:lnTo>
                    <a:lnTo>
                      <a:pt x="417513" y="2463800"/>
                    </a:lnTo>
                    <a:close/>
                    <a:moveTo>
                      <a:pt x="2051490" y="2346325"/>
                    </a:moveTo>
                    <a:lnTo>
                      <a:pt x="2152651" y="2346325"/>
                    </a:lnTo>
                    <a:lnTo>
                      <a:pt x="2151061" y="2349527"/>
                    </a:lnTo>
                    <a:lnTo>
                      <a:pt x="2151697" y="2351449"/>
                    </a:lnTo>
                    <a:lnTo>
                      <a:pt x="2152015" y="2353690"/>
                    </a:lnTo>
                    <a:lnTo>
                      <a:pt x="2152333" y="2357533"/>
                    </a:lnTo>
                    <a:lnTo>
                      <a:pt x="2152015" y="2362336"/>
                    </a:lnTo>
                    <a:lnTo>
                      <a:pt x="2151697" y="2368741"/>
                    </a:lnTo>
                    <a:lnTo>
                      <a:pt x="2150106" y="2376747"/>
                    </a:lnTo>
                    <a:lnTo>
                      <a:pt x="2148198" y="2386674"/>
                    </a:lnTo>
                    <a:lnTo>
                      <a:pt x="2146289" y="2387314"/>
                    </a:lnTo>
                    <a:lnTo>
                      <a:pt x="2144062" y="2387634"/>
                    </a:lnTo>
                    <a:lnTo>
                      <a:pt x="2137700" y="2388595"/>
                    </a:lnTo>
                    <a:lnTo>
                      <a:pt x="2125929" y="2388915"/>
                    </a:lnTo>
                    <a:lnTo>
                      <a:pt x="2125611" y="2388915"/>
                    </a:lnTo>
                    <a:lnTo>
                      <a:pt x="2124975" y="2388595"/>
                    </a:lnTo>
                    <a:lnTo>
                      <a:pt x="2124021" y="2387314"/>
                    </a:lnTo>
                    <a:lnTo>
                      <a:pt x="2123702" y="2386354"/>
                    </a:lnTo>
                    <a:lnTo>
                      <a:pt x="2123066" y="2384752"/>
                    </a:lnTo>
                    <a:lnTo>
                      <a:pt x="2122112" y="2384432"/>
                    </a:lnTo>
                    <a:lnTo>
                      <a:pt x="2121794" y="2383792"/>
                    </a:lnTo>
                    <a:lnTo>
                      <a:pt x="2120521" y="2383792"/>
                    </a:lnTo>
                    <a:lnTo>
                      <a:pt x="2119885" y="2383792"/>
                    </a:lnTo>
                    <a:lnTo>
                      <a:pt x="2117022" y="2385073"/>
                    </a:lnTo>
                    <a:lnTo>
                      <a:pt x="2112250" y="2387955"/>
                    </a:lnTo>
                    <a:lnTo>
                      <a:pt x="2103025" y="2395000"/>
                    </a:lnTo>
                    <a:lnTo>
                      <a:pt x="2092845" y="2401724"/>
                    </a:lnTo>
                    <a:lnTo>
                      <a:pt x="2087437" y="2404927"/>
                    </a:lnTo>
                    <a:lnTo>
                      <a:pt x="2082347" y="2407489"/>
                    </a:lnTo>
                    <a:lnTo>
                      <a:pt x="2076621" y="2410371"/>
                    </a:lnTo>
                    <a:lnTo>
                      <a:pt x="2070895" y="2412612"/>
                    </a:lnTo>
                    <a:lnTo>
                      <a:pt x="2064850" y="2415174"/>
                    </a:lnTo>
                    <a:lnTo>
                      <a:pt x="2058806" y="2416775"/>
                    </a:lnTo>
                    <a:lnTo>
                      <a:pt x="2052444" y="2418376"/>
                    </a:lnTo>
                    <a:lnTo>
                      <a:pt x="2045763" y="2419657"/>
                    </a:lnTo>
                    <a:lnTo>
                      <a:pt x="2038447" y="2420618"/>
                    </a:lnTo>
                    <a:lnTo>
                      <a:pt x="2031448" y="2420938"/>
                    </a:lnTo>
                    <a:lnTo>
                      <a:pt x="2023495" y="2420938"/>
                    </a:lnTo>
                    <a:lnTo>
                      <a:pt x="2015542" y="2420618"/>
                    </a:lnTo>
                    <a:lnTo>
                      <a:pt x="2008862" y="2419977"/>
                    </a:lnTo>
                    <a:lnTo>
                      <a:pt x="2003454" y="2418697"/>
                    </a:lnTo>
                    <a:lnTo>
                      <a:pt x="1999000" y="2417736"/>
                    </a:lnTo>
                    <a:lnTo>
                      <a:pt x="1995501" y="2415814"/>
                    </a:lnTo>
                    <a:lnTo>
                      <a:pt x="1992638" y="2413893"/>
                    </a:lnTo>
                    <a:lnTo>
                      <a:pt x="1990729" y="2411652"/>
                    </a:lnTo>
                    <a:lnTo>
                      <a:pt x="1989456" y="2409410"/>
                    </a:lnTo>
                    <a:lnTo>
                      <a:pt x="1989138" y="2406528"/>
                    </a:lnTo>
                    <a:lnTo>
                      <a:pt x="1989456" y="2403966"/>
                    </a:lnTo>
                    <a:lnTo>
                      <a:pt x="1990411" y="2401084"/>
                    </a:lnTo>
                    <a:lnTo>
                      <a:pt x="1991683" y="2397882"/>
                    </a:lnTo>
                    <a:lnTo>
                      <a:pt x="1993592" y="2394679"/>
                    </a:lnTo>
                    <a:lnTo>
                      <a:pt x="1996137" y="2391477"/>
                    </a:lnTo>
                    <a:lnTo>
                      <a:pt x="1999000" y="2387955"/>
                    </a:lnTo>
                    <a:lnTo>
                      <a:pt x="2005362" y="2381230"/>
                    </a:lnTo>
                    <a:lnTo>
                      <a:pt x="2012679" y="2374825"/>
                    </a:lnTo>
                    <a:lnTo>
                      <a:pt x="2019996" y="2368421"/>
                    </a:lnTo>
                    <a:lnTo>
                      <a:pt x="2027949" y="2362336"/>
                    </a:lnTo>
                    <a:lnTo>
                      <a:pt x="2035265" y="2356893"/>
                    </a:lnTo>
                    <a:lnTo>
                      <a:pt x="2046718" y="2349527"/>
                    </a:lnTo>
                    <a:lnTo>
                      <a:pt x="2051490" y="2346325"/>
                    </a:lnTo>
                    <a:close/>
                    <a:moveTo>
                      <a:pt x="592138" y="2346325"/>
                    </a:moveTo>
                    <a:lnTo>
                      <a:pt x="693618" y="2346325"/>
                    </a:lnTo>
                    <a:lnTo>
                      <a:pt x="698072" y="2349527"/>
                    </a:lnTo>
                    <a:lnTo>
                      <a:pt x="709842" y="2356893"/>
                    </a:lnTo>
                    <a:lnTo>
                      <a:pt x="716841" y="2362336"/>
                    </a:lnTo>
                    <a:lnTo>
                      <a:pt x="724794" y="2368421"/>
                    </a:lnTo>
                    <a:lnTo>
                      <a:pt x="732428" y="2374825"/>
                    </a:lnTo>
                    <a:lnTo>
                      <a:pt x="739427" y="2381230"/>
                    </a:lnTo>
                    <a:lnTo>
                      <a:pt x="746108" y="2387955"/>
                    </a:lnTo>
                    <a:lnTo>
                      <a:pt x="748971" y="2391477"/>
                    </a:lnTo>
                    <a:lnTo>
                      <a:pt x="751197" y="2394679"/>
                    </a:lnTo>
                    <a:lnTo>
                      <a:pt x="753106" y="2397882"/>
                    </a:lnTo>
                    <a:lnTo>
                      <a:pt x="754697" y="2401084"/>
                    </a:lnTo>
                    <a:lnTo>
                      <a:pt x="755333" y="2403966"/>
                    </a:lnTo>
                    <a:lnTo>
                      <a:pt x="755651" y="2406528"/>
                    </a:lnTo>
                    <a:lnTo>
                      <a:pt x="755333" y="2409410"/>
                    </a:lnTo>
                    <a:lnTo>
                      <a:pt x="754379" y="2411652"/>
                    </a:lnTo>
                    <a:lnTo>
                      <a:pt x="752470" y="2413893"/>
                    </a:lnTo>
                    <a:lnTo>
                      <a:pt x="749607" y="2415814"/>
                    </a:lnTo>
                    <a:lnTo>
                      <a:pt x="746108" y="2417736"/>
                    </a:lnTo>
                    <a:lnTo>
                      <a:pt x="741336" y="2418697"/>
                    </a:lnTo>
                    <a:lnTo>
                      <a:pt x="736246" y="2419977"/>
                    </a:lnTo>
                    <a:lnTo>
                      <a:pt x="729565" y="2420618"/>
                    </a:lnTo>
                    <a:lnTo>
                      <a:pt x="721612" y="2420938"/>
                    </a:lnTo>
                    <a:lnTo>
                      <a:pt x="713659" y="2420938"/>
                    </a:lnTo>
                    <a:lnTo>
                      <a:pt x="706343" y="2420618"/>
                    </a:lnTo>
                    <a:lnTo>
                      <a:pt x="699344" y="2419657"/>
                    </a:lnTo>
                    <a:lnTo>
                      <a:pt x="692346" y="2418376"/>
                    </a:lnTo>
                    <a:lnTo>
                      <a:pt x="685983" y="2416775"/>
                    </a:lnTo>
                    <a:lnTo>
                      <a:pt x="679939" y="2415174"/>
                    </a:lnTo>
                    <a:lnTo>
                      <a:pt x="673895" y="2412612"/>
                    </a:lnTo>
                    <a:lnTo>
                      <a:pt x="668487" y="2410371"/>
                    </a:lnTo>
                    <a:lnTo>
                      <a:pt x="662760" y="2407489"/>
                    </a:lnTo>
                    <a:lnTo>
                      <a:pt x="657352" y="2404927"/>
                    </a:lnTo>
                    <a:lnTo>
                      <a:pt x="652263" y="2401724"/>
                    </a:lnTo>
                    <a:lnTo>
                      <a:pt x="642083" y="2395000"/>
                    </a:lnTo>
                    <a:lnTo>
                      <a:pt x="632539" y="2387955"/>
                    </a:lnTo>
                    <a:lnTo>
                      <a:pt x="628086" y="2385073"/>
                    </a:lnTo>
                    <a:lnTo>
                      <a:pt x="624904" y="2383792"/>
                    </a:lnTo>
                    <a:lnTo>
                      <a:pt x="624268" y="2383792"/>
                    </a:lnTo>
                    <a:lnTo>
                      <a:pt x="623314" y="2383792"/>
                    </a:lnTo>
                    <a:lnTo>
                      <a:pt x="622678" y="2384432"/>
                    </a:lnTo>
                    <a:lnTo>
                      <a:pt x="622041" y="2384752"/>
                    </a:lnTo>
                    <a:lnTo>
                      <a:pt x="621405" y="2386354"/>
                    </a:lnTo>
                    <a:lnTo>
                      <a:pt x="620769" y="2387314"/>
                    </a:lnTo>
                    <a:lnTo>
                      <a:pt x="620133" y="2388595"/>
                    </a:lnTo>
                    <a:lnTo>
                      <a:pt x="619496" y="2388915"/>
                    </a:lnTo>
                    <a:lnTo>
                      <a:pt x="619178" y="2388915"/>
                    </a:lnTo>
                    <a:lnTo>
                      <a:pt x="607408" y="2388595"/>
                    </a:lnTo>
                    <a:lnTo>
                      <a:pt x="601045" y="2387634"/>
                    </a:lnTo>
                    <a:lnTo>
                      <a:pt x="598819" y="2387314"/>
                    </a:lnTo>
                    <a:lnTo>
                      <a:pt x="596910" y="2386674"/>
                    </a:lnTo>
                    <a:lnTo>
                      <a:pt x="595001" y="2376747"/>
                    </a:lnTo>
                    <a:lnTo>
                      <a:pt x="593411" y="2368741"/>
                    </a:lnTo>
                    <a:lnTo>
                      <a:pt x="593092" y="2362336"/>
                    </a:lnTo>
                    <a:lnTo>
                      <a:pt x="592774" y="2357533"/>
                    </a:lnTo>
                    <a:lnTo>
                      <a:pt x="593092" y="2353690"/>
                    </a:lnTo>
                    <a:lnTo>
                      <a:pt x="593411" y="2351449"/>
                    </a:lnTo>
                    <a:lnTo>
                      <a:pt x="593729" y="2349527"/>
                    </a:lnTo>
                    <a:lnTo>
                      <a:pt x="592138" y="2346325"/>
                    </a:lnTo>
                    <a:close/>
                    <a:moveTo>
                      <a:pt x="1474788" y="2290762"/>
                    </a:moveTo>
                    <a:lnTo>
                      <a:pt x="1567135" y="2290762"/>
                    </a:lnTo>
                    <a:lnTo>
                      <a:pt x="1571609" y="2293338"/>
                    </a:lnTo>
                    <a:lnTo>
                      <a:pt x="1582473" y="2300422"/>
                    </a:lnTo>
                    <a:lnTo>
                      <a:pt x="1588864" y="2305252"/>
                    </a:lnTo>
                    <a:lnTo>
                      <a:pt x="1595894" y="2310404"/>
                    </a:lnTo>
                    <a:lnTo>
                      <a:pt x="1602924" y="2316522"/>
                    </a:lnTo>
                    <a:lnTo>
                      <a:pt x="1609634" y="2322640"/>
                    </a:lnTo>
                    <a:lnTo>
                      <a:pt x="1615386" y="2328758"/>
                    </a:lnTo>
                    <a:lnTo>
                      <a:pt x="1617942" y="2331978"/>
                    </a:lnTo>
                    <a:lnTo>
                      <a:pt x="1620179" y="2334875"/>
                    </a:lnTo>
                    <a:lnTo>
                      <a:pt x="1621776" y="2337451"/>
                    </a:lnTo>
                    <a:lnTo>
                      <a:pt x="1623374" y="2340671"/>
                    </a:lnTo>
                    <a:lnTo>
                      <a:pt x="1624013" y="2343247"/>
                    </a:lnTo>
                    <a:lnTo>
                      <a:pt x="1624013" y="2345501"/>
                    </a:lnTo>
                    <a:lnTo>
                      <a:pt x="1623694" y="2348399"/>
                    </a:lnTo>
                    <a:lnTo>
                      <a:pt x="1622735" y="2350009"/>
                    </a:lnTo>
                    <a:lnTo>
                      <a:pt x="1620818" y="2352585"/>
                    </a:lnTo>
                    <a:lnTo>
                      <a:pt x="1618581" y="2353873"/>
                    </a:lnTo>
                    <a:lnTo>
                      <a:pt x="1615386" y="2355483"/>
                    </a:lnTo>
                    <a:lnTo>
                      <a:pt x="1611232" y="2357093"/>
                    </a:lnTo>
                    <a:lnTo>
                      <a:pt x="1606119" y="2357737"/>
                    </a:lnTo>
                    <a:lnTo>
                      <a:pt x="1600048" y="2358703"/>
                    </a:lnTo>
                    <a:lnTo>
                      <a:pt x="1593018" y="2359025"/>
                    </a:lnTo>
                    <a:lnTo>
                      <a:pt x="1585668" y="2359025"/>
                    </a:lnTo>
                    <a:lnTo>
                      <a:pt x="1578958" y="2358703"/>
                    </a:lnTo>
                    <a:lnTo>
                      <a:pt x="1572567" y="2357415"/>
                    </a:lnTo>
                    <a:lnTo>
                      <a:pt x="1566496" y="2356127"/>
                    </a:lnTo>
                    <a:lnTo>
                      <a:pt x="1560744" y="2355161"/>
                    </a:lnTo>
                    <a:lnTo>
                      <a:pt x="1554993" y="2353229"/>
                    </a:lnTo>
                    <a:lnTo>
                      <a:pt x="1549560" y="2351297"/>
                    </a:lnTo>
                    <a:lnTo>
                      <a:pt x="1544128" y="2349043"/>
                    </a:lnTo>
                    <a:lnTo>
                      <a:pt x="1539335" y="2346467"/>
                    </a:lnTo>
                    <a:lnTo>
                      <a:pt x="1529749" y="2340993"/>
                    </a:lnTo>
                    <a:lnTo>
                      <a:pt x="1520802" y="2334875"/>
                    </a:lnTo>
                    <a:lnTo>
                      <a:pt x="1511535" y="2328758"/>
                    </a:lnTo>
                    <a:lnTo>
                      <a:pt x="1507701" y="2326182"/>
                    </a:lnTo>
                    <a:lnTo>
                      <a:pt x="1505144" y="2324894"/>
                    </a:lnTo>
                    <a:lnTo>
                      <a:pt x="1503866" y="2324572"/>
                    </a:lnTo>
                    <a:lnTo>
                      <a:pt x="1503227" y="2324894"/>
                    </a:lnTo>
                    <a:lnTo>
                      <a:pt x="1502269" y="2325860"/>
                    </a:lnTo>
                    <a:lnTo>
                      <a:pt x="1501629" y="2326826"/>
                    </a:lnTo>
                    <a:lnTo>
                      <a:pt x="1500990" y="2328114"/>
                    </a:lnTo>
                    <a:lnTo>
                      <a:pt x="1500351" y="2329080"/>
                    </a:lnTo>
                    <a:lnTo>
                      <a:pt x="1499712" y="2329080"/>
                    </a:lnTo>
                    <a:lnTo>
                      <a:pt x="1499073" y="2329080"/>
                    </a:lnTo>
                    <a:lnTo>
                      <a:pt x="1488528" y="2328758"/>
                    </a:lnTo>
                    <a:lnTo>
                      <a:pt x="1482777" y="2328436"/>
                    </a:lnTo>
                    <a:lnTo>
                      <a:pt x="1480540" y="2328114"/>
                    </a:lnTo>
                    <a:lnTo>
                      <a:pt x="1478942" y="2327148"/>
                    </a:lnTo>
                    <a:lnTo>
                      <a:pt x="1477025" y="2318132"/>
                    </a:lnTo>
                    <a:lnTo>
                      <a:pt x="1476066" y="2310726"/>
                    </a:lnTo>
                    <a:lnTo>
                      <a:pt x="1475747" y="2305252"/>
                    </a:lnTo>
                    <a:lnTo>
                      <a:pt x="1475108" y="2300422"/>
                    </a:lnTo>
                    <a:lnTo>
                      <a:pt x="1475747" y="2297202"/>
                    </a:lnTo>
                    <a:lnTo>
                      <a:pt x="1476066" y="2294948"/>
                    </a:lnTo>
                    <a:lnTo>
                      <a:pt x="1476386" y="2293338"/>
                    </a:lnTo>
                    <a:lnTo>
                      <a:pt x="1474788" y="2290762"/>
                    </a:lnTo>
                    <a:close/>
                    <a:moveTo>
                      <a:pt x="1243723" y="2290762"/>
                    </a:moveTo>
                    <a:lnTo>
                      <a:pt x="1335088" y="2290762"/>
                    </a:lnTo>
                    <a:lnTo>
                      <a:pt x="1333507" y="2293338"/>
                    </a:lnTo>
                    <a:lnTo>
                      <a:pt x="1334140" y="2294948"/>
                    </a:lnTo>
                    <a:lnTo>
                      <a:pt x="1334140" y="2297202"/>
                    </a:lnTo>
                    <a:lnTo>
                      <a:pt x="1334456" y="2300422"/>
                    </a:lnTo>
                    <a:lnTo>
                      <a:pt x="1334456" y="2305252"/>
                    </a:lnTo>
                    <a:lnTo>
                      <a:pt x="1333824" y="2310726"/>
                    </a:lnTo>
                    <a:lnTo>
                      <a:pt x="1332559" y="2318132"/>
                    </a:lnTo>
                    <a:lnTo>
                      <a:pt x="1330978" y="2327148"/>
                    </a:lnTo>
                    <a:lnTo>
                      <a:pt x="1329398" y="2328114"/>
                    </a:lnTo>
                    <a:lnTo>
                      <a:pt x="1327185" y="2328436"/>
                    </a:lnTo>
                    <a:lnTo>
                      <a:pt x="1321494" y="2328758"/>
                    </a:lnTo>
                    <a:lnTo>
                      <a:pt x="1311061" y="2329080"/>
                    </a:lnTo>
                    <a:lnTo>
                      <a:pt x="1310113" y="2329080"/>
                    </a:lnTo>
                    <a:lnTo>
                      <a:pt x="1309797" y="2329080"/>
                    </a:lnTo>
                    <a:lnTo>
                      <a:pt x="1309165" y="2328114"/>
                    </a:lnTo>
                    <a:lnTo>
                      <a:pt x="1308848" y="2326826"/>
                    </a:lnTo>
                    <a:lnTo>
                      <a:pt x="1307900" y="2325860"/>
                    </a:lnTo>
                    <a:lnTo>
                      <a:pt x="1306952" y="2324894"/>
                    </a:lnTo>
                    <a:lnTo>
                      <a:pt x="1306003" y="2324572"/>
                    </a:lnTo>
                    <a:lnTo>
                      <a:pt x="1305371" y="2324894"/>
                    </a:lnTo>
                    <a:lnTo>
                      <a:pt x="1302842" y="2326182"/>
                    </a:lnTo>
                    <a:lnTo>
                      <a:pt x="1298732" y="2328758"/>
                    </a:lnTo>
                    <a:lnTo>
                      <a:pt x="1289880" y="2334875"/>
                    </a:lnTo>
                    <a:lnTo>
                      <a:pt x="1281028" y="2340993"/>
                    </a:lnTo>
                    <a:lnTo>
                      <a:pt x="1271228" y="2346467"/>
                    </a:lnTo>
                    <a:lnTo>
                      <a:pt x="1266485" y="2349043"/>
                    </a:lnTo>
                    <a:lnTo>
                      <a:pt x="1261111" y="2351297"/>
                    </a:lnTo>
                    <a:lnTo>
                      <a:pt x="1256053" y="2353229"/>
                    </a:lnTo>
                    <a:lnTo>
                      <a:pt x="1250362" y="2355161"/>
                    </a:lnTo>
                    <a:lnTo>
                      <a:pt x="1244356" y="2356127"/>
                    </a:lnTo>
                    <a:lnTo>
                      <a:pt x="1238349" y="2357415"/>
                    </a:lnTo>
                    <a:lnTo>
                      <a:pt x="1232026" y="2358703"/>
                    </a:lnTo>
                    <a:lnTo>
                      <a:pt x="1225387" y="2359025"/>
                    </a:lnTo>
                    <a:lnTo>
                      <a:pt x="1218116" y="2359025"/>
                    </a:lnTo>
                    <a:lnTo>
                      <a:pt x="1211161" y="2358703"/>
                    </a:lnTo>
                    <a:lnTo>
                      <a:pt x="1205154" y="2357737"/>
                    </a:lnTo>
                    <a:lnTo>
                      <a:pt x="1200096" y="2357093"/>
                    </a:lnTo>
                    <a:lnTo>
                      <a:pt x="1195986" y="2355483"/>
                    </a:lnTo>
                    <a:lnTo>
                      <a:pt x="1193141" y="2353873"/>
                    </a:lnTo>
                    <a:lnTo>
                      <a:pt x="1190295" y="2352585"/>
                    </a:lnTo>
                    <a:lnTo>
                      <a:pt x="1189031" y="2350009"/>
                    </a:lnTo>
                    <a:lnTo>
                      <a:pt x="1187766" y="2348399"/>
                    </a:lnTo>
                    <a:lnTo>
                      <a:pt x="1187450" y="2345501"/>
                    </a:lnTo>
                    <a:lnTo>
                      <a:pt x="1187766" y="2343247"/>
                    </a:lnTo>
                    <a:lnTo>
                      <a:pt x="1188715" y="2340671"/>
                    </a:lnTo>
                    <a:lnTo>
                      <a:pt x="1189663" y="2337451"/>
                    </a:lnTo>
                    <a:lnTo>
                      <a:pt x="1191560" y="2334875"/>
                    </a:lnTo>
                    <a:lnTo>
                      <a:pt x="1193457" y="2331978"/>
                    </a:lnTo>
                    <a:lnTo>
                      <a:pt x="1195986" y="2328758"/>
                    </a:lnTo>
                    <a:lnTo>
                      <a:pt x="1201676" y="2322640"/>
                    </a:lnTo>
                    <a:lnTo>
                      <a:pt x="1208315" y="2316522"/>
                    </a:lnTo>
                    <a:lnTo>
                      <a:pt x="1215271" y="2310404"/>
                    </a:lnTo>
                    <a:lnTo>
                      <a:pt x="1222226" y="2305252"/>
                    </a:lnTo>
                    <a:lnTo>
                      <a:pt x="1228865" y="2300422"/>
                    </a:lnTo>
                    <a:lnTo>
                      <a:pt x="1239613" y="2293338"/>
                    </a:lnTo>
                    <a:lnTo>
                      <a:pt x="1243723" y="2290762"/>
                    </a:lnTo>
                    <a:close/>
                    <a:moveTo>
                      <a:pt x="1481543" y="1798637"/>
                    </a:moveTo>
                    <a:lnTo>
                      <a:pt x="1701801" y="1798637"/>
                    </a:lnTo>
                    <a:lnTo>
                      <a:pt x="1567093" y="2273300"/>
                    </a:lnTo>
                    <a:lnTo>
                      <a:pt x="1465263" y="2273300"/>
                    </a:lnTo>
                    <a:lnTo>
                      <a:pt x="1481543" y="1798637"/>
                    </a:lnTo>
                    <a:close/>
                    <a:moveTo>
                      <a:pt x="1119188" y="1798637"/>
                    </a:moveTo>
                    <a:lnTo>
                      <a:pt x="1336331" y="1798637"/>
                    </a:lnTo>
                    <a:lnTo>
                      <a:pt x="1346201" y="2272028"/>
                    </a:lnTo>
                    <a:lnTo>
                      <a:pt x="1240177" y="2273300"/>
                    </a:lnTo>
                    <a:lnTo>
                      <a:pt x="1119188" y="1798637"/>
                    </a:lnTo>
                    <a:close/>
                    <a:moveTo>
                      <a:pt x="2677270" y="1559805"/>
                    </a:moveTo>
                    <a:lnTo>
                      <a:pt x="2530833" y="1600780"/>
                    </a:lnTo>
                    <a:lnTo>
                      <a:pt x="2674417" y="1589663"/>
                    </a:lnTo>
                    <a:lnTo>
                      <a:pt x="2677270" y="1559805"/>
                    </a:lnTo>
                    <a:close/>
                    <a:moveTo>
                      <a:pt x="64561" y="1559805"/>
                    </a:moveTo>
                    <a:lnTo>
                      <a:pt x="67742" y="1589663"/>
                    </a:lnTo>
                    <a:lnTo>
                      <a:pt x="211812" y="1600780"/>
                    </a:lnTo>
                    <a:lnTo>
                      <a:pt x="64561" y="1559805"/>
                    </a:lnTo>
                    <a:close/>
                    <a:moveTo>
                      <a:pt x="1743293" y="1510232"/>
                    </a:moveTo>
                    <a:lnTo>
                      <a:pt x="1815377" y="1673934"/>
                    </a:lnTo>
                    <a:lnTo>
                      <a:pt x="2196121" y="1673934"/>
                    </a:lnTo>
                    <a:lnTo>
                      <a:pt x="2051635" y="1522922"/>
                    </a:lnTo>
                    <a:lnTo>
                      <a:pt x="1743293" y="1510232"/>
                    </a:lnTo>
                    <a:close/>
                    <a:moveTo>
                      <a:pt x="1093583" y="1510232"/>
                    </a:moveTo>
                    <a:lnTo>
                      <a:pt x="785241" y="1522922"/>
                    </a:lnTo>
                    <a:lnTo>
                      <a:pt x="641072" y="1673934"/>
                    </a:lnTo>
                    <a:lnTo>
                      <a:pt x="1021499" y="1673934"/>
                    </a:lnTo>
                    <a:lnTo>
                      <a:pt x="1093583" y="1510232"/>
                    </a:lnTo>
                    <a:close/>
                    <a:moveTo>
                      <a:pt x="840494" y="1363662"/>
                    </a:moveTo>
                    <a:lnTo>
                      <a:pt x="1955417" y="1363662"/>
                    </a:lnTo>
                    <a:lnTo>
                      <a:pt x="2368551" y="1768475"/>
                    </a:lnTo>
                    <a:lnTo>
                      <a:pt x="398463" y="1768475"/>
                    </a:lnTo>
                    <a:lnTo>
                      <a:pt x="840494" y="1363662"/>
                    </a:lnTo>
                    <a:close/>
                    <a:moveTo>
                      <a:pt x="1125700" y="1131888"/>
                    </a:moveTo>
                    <a:lnTo>
                      <a:pt x="1123793" y="1132523"/>
                    </a:lnTo>
                    <a:lnTo>
                      <a:pt x="1121569" y="1134110"/>
                    </a:lnTo>
                    <a:lnTo>
                      <a:pt x="1118710" y="1136650"/>
                    </a:lnTo>
                    <a:lnTo>
                      <a:pt x="1111084" y="1144270"/>
                    </a:lnTo>
                    <a:lnTo>
                      <a:pt x="1101553" y="1155065"/>
                    </a:lnTo>
                    <a:lnTo>
                      <a:pt x="1077405" y="1184275"/>
                    </a:lnTo>
                    <a:lnTo>
                      <a:pt x="1046268" y="1220153"/>
                    </a:lnTo>
                    <a:lnTo>
                      <a:pt x="1059613" y="1236028"/>
                    </a:lnTo>
                    <a:lnTo>
                      <a:pt x="1064696" y="1242378"/>
                    </a:lnTo>
                    <a:lnTo>
                      <a:pt x="1070098" y="1248093"/>
                    </a:lnTo>
                    <a:lnTo>
                      <a:pt x="1074546" y="1252538"/>
                    </a:lnTo>
                    <a:lnTo>
                      <a:pt x="1078994" y="1256665"/>
                    </a:lnTo>
                    <a:lnTo>
                      <a:pt x="1083124" y="1260158"/>
                    </a:lnTo>
                    <a:lnTo>
                      <a:pt x="1087890" y="1263333"/>
                    </a:lnTo>
                    <a:lnTo>
                      <a:pt x="1092656" y="1266508"/>
                    </a:lnTo>
                    <a:lnTo>
                      <a:pt x="1098375" y="1269365"/>
                    </a:lnTo>
                    <a:lnTo>
                      <a:pt x="1111084" y="1276350"/>
                    </a:lnTo>
                    <a:lnTo>
                      <a:pt x="1127606" y="1284605"/>
                    </a:lnTo>
                    <a:lnTo>
                      <a:pt x="1149529" y="1295400"/>
                    </a:lnTo>
                    <a:lnTo>
                      <a:pt x="1139362" y="1143953"/>
                    </a:lnTo>
                    <a:lnTo>
                      <a:pt x="1136185" y="1141413"/>
                    </a:lnTo>
                    <a:lnTo>
                      <a:pt x="1133325" y="1138238"/>
                    </a:lnTo>
                    <a:lnTo>
                      <a:pt x="1126971" y="1132205"/>
                    </a:lnTo>
                    <a:lnTo>
                      <a:pt x="1126017" y="1131888"/>
                    </a:lnTo>
                    <a:lnTo>
                      <a:pt x="1125700" y="1131888"/>
                    </a:lnTo>
                    <a:close/>
                    <a:moveTo>
                      <a:pt x="505679" y="1004887"/>
                    </a:moveTo>
                    <a:lnTo>
                      <a:pt x="511721" y="1004887"/>
                    </a:lnTo>
                    <a:lnTo>
                      <a:pt x="517446" y="1005205"/>
                    </a:lnTo>
                    <a:lnTo>
                      <a:pt x="522535" y="1006158"/>
                    </a:lnTo>
                    <a:lnTo>
                      <a:pt x="528259" y="1007746"/>
                    </a:lnTo>
                    <a:lnTo>
                      <a:pt x="533348" y="1009969"/>
                    </a:lnTo>
                    <a:lnTo>
                      <a:pt x="538436" y="1012828"/>
                    </a:lnTo>
                    <a:lnTo>
                      <a:pt x="543207" y="1015687"/>
                    </a:lnTo>
                    <a:lnTo>
                      <a:pt x="548296" y="1019498"/>
                    </a:lnTo>
                    <a:lnTo>
                      <a:pt x="552748" y="1023310"/>
                    </a:lnTo>
                    <a:lnTo>
                      <a:pt x="557201" y="1028075"/>
                    </a:lnTo>
                    <a:lnTo>
                      <a:pt x="561335" y="1033157"/>
                    </a:lnTo>
                    <a:lnTo>
                      <a:pt x="566106" y="1038239"/>
                    </a:lnTo>
                    <a:lnTo>
                      <a:pt x="570240" y="1044274"/>
                    </a:lnTo>
                    <a:lnTo>
                      <a:pt x="573738" y="1050309"/>
                    </a:lnTo>
                    <a:lnTo>
                      <a:pt x="577555" y="1056980"/>
                    </a:lnTo>
                    <a:lnTo>
                      <a:pt x="581371" y="1063968"/>
                    </a:lnTo>
                    <a:lnTo>
                      <a:pt x="585188" y="1071274"/>
                    </a:lnTo>
                    <a:lnTo>
                      <a:pt x="588686" y="1078897"/>
                    </a:lnTo>
                    <a:lnTo>
                      <a:pt x="591867" y="1086838"/>
                    </a:lnTo>
                    <a:lnTo>
                      <a:pt x="598227" y="1103673"/>
                    </a:lnTo>
                    <a:lnTo>
                      <a:pt x="603952" y="1121461"/>
                    </a:lnTo>
                    <a:lnTo>
                      <a:pt x="609677" y="1140202"/>
                    </a:lnTo>
                    <a:lnTo>
                      <a:pt x="614447" y="1159260"/>
                    </a:lnTo>
                    <a:lnTo>
                      <a:pt x="619218" y="1179589"/>
                    </a:lnTo>
                    <a:lnTo>
                      <a:pt x="623670" y="1200553"/>
                    </a:lnTo>
                    <a:lnTo>
                      <a:pt x="627487" y="1221518"/>
                    </a:lnTo>
                    <a:lnTo>
                      <a:pt x="630667" y="1242799"/>
                    </a:lnTo>
                    <a:lnTo>
                      <a:pt x="634165" y="1264399"/>
                    </a:lnTo>
                    <a:lnTo>
                      <a:pt x="636710" y="1285681"/>
                    </a:lnTo>
                    <a:lnTo>
                      <a:pt x="639254" y="1306963"/>
                    </a:lnTo>
                    <a:lnTo>
                      <a:pt x="641798" y="1327927"/>
                    </a:lnTo>
                    <a:lnTo>
                      <a:pt x="643389" y="1348574"/>
                    </a:lnTo>
                    <a:lnTo>
                      <a:pt x="644979" y="1368903"/>
                    </a:lnTo>
                    <a:lnTo>
                      <a:pt x="647841" y="1407337"/>
                    </a:lnTo>
                    <a:lnTo>
                      <a:pt x="649431" y="1441960"/>
                    </a:lnTo>
                    <a:lnTo>
                      <a:pt x="650703" y="1471501"/>
                    </a:lnTo>
                    <a:lnTo>
                      <a:pt x="651021" y="1495641"/>
                    </a:lnTo>
                    <a:lnTo>
                      <a:pt x="645933" y="1500088"/>
                    </a:lnTo>
                    <a:lnTo>
                      <a:pt x="640526" y="1461971"/>
                    </a:lnTo>
                    <a:lnTo>
                      <a:pt x="635120" y="1423219"/>
                    </a:lnTo>
                    <a:lnTo>
                      <a:pt x="629713" y="1515335"/>
                    </a:lnTo>
                    <a:lnTo>
                      <a:pt x="623988" y="1520417"/>
                    </a:lnTo>
                    <a:lnTo>
                      <a:pt x="225488" y="1414008"/>
                    </a:lnTo>
                    <a:lnTo>
                      <a:pt x="154884" y="1399079"/>
                    </a:lnTo>
                    <a:lnTo>
                      <a:pt x="603316" y="1539476"/>
                    </a:lnTo>
                    <a:lnTo>
                      <a:pt x="319945" y="1798670"/>
                    </a:lnTo>
                    <a:lnTo>
                      <a:pt x="585824" y="1798670"/>
                    </a:lnTo>
                    <a:lnTo>
                      <a:pt x="752475" y="1798670"/>
                    </a:lnTo>
                    <a:lnTo>
                      <a:pt x="687596" y="2326906"/>
                    </a:lnTo>
                    <a:lnTo>
                      <a:pt x="595365" y="2326906"/>
                    </a:lnTo>
                    <a:lnTo>
                      <a:pt x="586778" y="1847904"/>
                    </a:lnTo>
                    <a:lnTo>
                      <a:pt x="581371" y="1857433"/>
                    </a:lnTo>
                    <a:lnTo>
                      <a:pt x="578509" y="1862516"/>
                    </a:lnTo>
                    <a:lnTo>
                      <a:pt x="575329" y="1866963"/>
                    </a:lnTo>
                    <a:lnTo>
                      <a:pt x="531758" y="2443162"/>
                    </a:lnTo>
                    <a:lnTo>
                      <a:pt x="415356" y="2443162"/>
                    </a:lnTo>
                    <a:lnTo>
                      <a:pt x="356837" y="1985125"/>
                    </a:lnTo>
                    <a:lnTo>
                      <a:pt x="349840" y="1985760"/>
                    </a:lnTo>
                    <a:lnTo>
                      <a:pt x="346024" y="1986078"/>
                    </a:lnTo>
                    <a:lnTo>
                      <a:pt x="342207" y="1986078"/>
                    </a:lnTo>
                    <a:lnTo>
                      <a:pt x="337437" y="1985760"/>
                    </a:lnTo>
                    <a:lnTo>
                      <a:pt x="332348" y="1985443"/>
                    </a:lnTo>
                    <a:lnTo>
                      <a:pt x="145661" y="1959078"/>
                    </a:lnTo>
                    <a:lnTo>
                      <a:pt x="141208" y="1957490"/>
                    </a:lnTo>
                    <a:lnTo>
                      <a:pt x="137074" y="1955267"/>
                    </a:lnTo>
                    <a:lnTo>
                      <a:pt x="133257" y="1952726"/>
                    </a:lnTo>
                    <a:lnTo>
                      <a:pt x="129441" y="1949867"/>
                    </a:lnTo>
                    <a:lnTo>
                      <a:pt x="125624" y="1946055"/>
                    </a:lnTo>
                    <a:lnTo>
                      <a:pt x="122126" y="1941926"/>
                    </a:lnTo>
                    <a:lnTo>
                      <a:pt x="119264" y="1937479"/>
                    </a:lnTo>
                    <a:lnTo>
                      <a:pt x="116401" y="1932397"/>
                    </a:lnTo>
                    <a:lnTo>
                      <a:pt x="113539" y="1927632"/>
                    </a:lnTo>
                    <a:lnTo>
                      <a:pt x="110995" y="1921914"/>
                    </a:lnTo>
                    <a:lnTo>
                      <a:pt x="108768" y="1916197"/>
                    </a:lnTo>
                    <a:lnTo>
                      <a:pt x="106542" y="1910162"/>
                    </a:lnTo>
                    <a:lnTo>
                      <a:pt x="102408" y="1897774"/>
                    </a:lnTo>
                    <a:lnTo>
                      <a:pt x="98909" y="1885068"/>
                    </a:lnTo>
                    <a:lnTo>
                      <a:pt x="96365" y="1872363"/>
                    </a:lnTo>
                    <a:lnTo>
                      <a:pt x="93503" y="1859339"/>
                    </a:lnTo>
                    <a:lnTo>
                      <a:pt x="90004" y="1836152"/>
                    </a:lnTo>
                    <a:lnTo>
                      <a:pt x="86824" y="1817728"/>
                    </a:lnTo>
                    <a:lnTo>
                      <a:pt x="85234" y="1811058"/>
                    </a:lnTo>
                    <a:lnTo>
                      <a:pt x="84280" y="1806293"/>
                    </a:lnTo>
                    <a:lnTo>
                      <a:pt x="83962" y="1800894"/>
                    </a:lnTo>
                    <a:lnTo>
                      <a:pt x="76965" y="1730695"/>
                    </a:lnTo>
                    <a:lnTo>
                      <a:pt x="69968" y="1653826"/>
                    </a:lnTo>
                    <a:lnTo>
                      <a:pt x="62017" y="1556628"/>
                    </a:lnTo>
                    <a:lnTo>
                      <a:pt x="52158" y="1552499"/>
                    </a:lnTo>
                    <a:lnTo>
                      <a:pt x="43571" y="1548687"/>
                    </a:lnTo>
                    <a:lnTo>
                      <a:pt x="35938" y="1545511"/>
                    </a:lnTo>
                    <a:lnTo>
                      <a:pt x="29895" y="1542017"/>
                    </a:lnTo>
                    <a:lnTo>
                      <a:pt x="25443" y="1538523"/>
                    </a:lnTo>
                    <a:lnTo>
                      <a:pt x="23535" y="1536617"/>
                    </a:lnTo>
                    <a:lnTo>
                      <a:pt x="21944" y="1535346"/>
                    </a:lnTo>
                    <a:lnTo>
                      <a:pt x="20990" y="1533758"/>
                    </a:lnTo>
                    <a:lnTo>
                      <a:pt x="20354" y="1532170"/>
                    </a:lnTo>
                    <a:lnTo>
                      <a:pt x="19718" y="1530582"/>
                    </a:lnTo>
                    <a:lnTo>
                      <a:pt x="20354" y="1529311"/>
                    </a:lnTo>
                    <a:lnTo>
                      <a:pt x="17492" y="1522641"/>
                    </a:lnTo>
                    <a:lnTo>
                      <a:pt x="15266" y="1515017"/>
                    </a:lnTo>
                    <a:lnTo>
                      <a:pt x="12721" y="1504853"/>
                    </a:lnTo>
                    <a:lnTo>
                      <a:pt x="10495" y="1493100"/>
                    </a:lnTo>
                    <a:lnTo>
                      <a:pt x="8269" y="1479759"/>
                    </a:lnTo>
                    <a:lnTo>
                      <a:pt x="6043" y="1465148"/>
                    </a:lnTo>
                    <a:lnTo>
                      <a:pt x="4134" y="1449583"/>
                    </a:lnTo>
                    <a:lnTo>
                      <a:pt x="2544" y="1432431"/>
                    </a:lnTo>
                    <a:lnTo>
                      <a:pt x="954" y="1414325"/>
                    </a:lnTo>
                    <a:lnTo>
                      <a:pt x="318" y="1395267"/>
                    </a:lnTo>
                    <a:lnTo>
                      <a:pt x="0" y="1375256"/>
                    </a:lnTo>
                    <a:lnTo>
                      <a:pt x="318" y="1354926"/>
                    </a:lnTo>
                    <a:lnTo>
                      <a:pt x="954" y="1333962"/>
                    </a:lnTo>
                    <a:lnTo>
                      <a:pt x="2544" y="1312363"/>
                    </a:lnTo>
                    <a:lnTo>
                      <a:pt x="4452" y="1290763"/>
                    </a:lnTo>
                    <a:lnTo>
                      <a:pt x="7315" y="1268846"/>
                    </a:lnTo>
                    <a:lnTo>
                      <a:pt x="11131" y="1246929"/>
                    </a:lnTo>
                    <a:lnTo>
                      <a:pt x="13357" y="1236447"/>
                    </a:lnTo>
                    <a:lnTo>
                      <a:pt x="15584" y="1225647"/>
                    </a:lnTo>
                    <a:lnTo>
                      <a:pt x="18446" y="1214847"/>
                    </a:lnTo>
                    <a:lnTo>
                      <a:pt x="21308" y="1204047"/>
                    </a:lnTo>
                    <a:lnTo>
                      <a:pt x="24489" y="1193248"/>
                    </a:lnTo>
                    <a:lnTo>
                      <a:pt x="27669" y="1183083"/>
                    </a:lnTo>
                    <a:lnTo>
                      <a:pt x="31486" y="1172601"/>
                    </a:lnTo>
                    <a:lnTo>
                      <a:pt x="35302" y="1162436"/>
                    </a:lnTo>
                    <a:lnTo>
                      <a:pt x="39436" y="1152272"/>
                    </a:lnTo>
                    <a:lnTo>
                      <a:pt x="43889" y="1142425"/>
                    </a:lnTo>
                    <a:lnTo>
                      <a:pt x="48978" y="1132578"/>
                    </a:lnTo>
                    <a:lnTo>
                      <a:pt x="54066" y="1123367"/>
                    </a:lnTo>
                    <a:lnTo>
                      <a:pt x="59473" y="1113838"/>
                    </a:lnTo>
                    <a:lnTo>
                      <a:pt x="64879" y="1104944"/>
                    </a:lnTo>
                    <a:lnTo>
                      <a:pt x="70922" y="1096050"/>
                    </a:lnTo>
                    <a:lnTo>
                      <a:pt x="77601" y="1087473"/>
                    </a:lnTo>
                    <a:lnTo>
                      <a:pt x="84280" y="1079215"/>
                    </a:lnTo>
                    <a:lnTo>
                      <a:pt x="91276" y="1071274"/>
                    </a:lnTo>
                    <a:lnTo>
                      <a:pt x="98591" y="1063968"/>
                    </a:lnTo>
                    <a:lnTo>
                      <a:pt x="106542" y="1056662"/>
                    </a:lnTo>
                    <a:lnTo>
                      <a:pt x="114811" y="1049674"/>
                    </a:lnTo>
                    <a:lnTo>
                      <a:pt x="123080" y="1043321"/>
                    </a:lnTo>
                    <a:lnTo>
                      <a:pt x="131985" y="1036651"/>
                    </a:lnTo>
                    <a:lnTo>
                      <a:pt x="141526" y="1031251"/>
                    </a:lnTo>
                    <a:lnTo>
                      <a:pt x="150749" y="1025851"/>
                    </a:lnTo>
                    <a:lnTo>
                      <a:pt x="160926" y="1021087"/>
                    </a:lnTo>
                    <a:lnTo>
                      <a:pt x="171740" y="1016322"/>
                    </a:lnTo>
                    <a:lnTo>
                      <a:pt x="182553" y="1012193"/>
                    </a:lnTo>
                    <a:lnTo>
                      <a:pt x="193684" y="1009016"/>
                    </a:lnTo>
                    <a:lnTo>
                      <a:pt x="205452" y="1005522"/>
                    </a:lnTo>
                    <a:lnTo>
                      <a:pt x="209904" y="1005522"/>
                    </a:lnTo>
                    <a:lnTo>
                      <a:pt x="218809" y="1005840"/>
                    </a:lnTo>
                    <a:lnTo>
                      <a:pt x="243298" y="1007428"/>
                    </a:lnTo>
                    <a:lnTo>
                      <a:pt x="280508" y="1009969"/>
                    </a:lnTo>
                    <a:lnTo>
                      <a:pt x="409313" y="1420361"/>
                    </a:lnTo>
                    <a:lnTo>
                      <a:pt x="397228" y="1297751"/>
                    </a:lnTo>
                    <a:lnTo>
                      <a:pt x="390867" y="1077309"/>
                    </a:lnTo>
                    <a:lnTo>
                      <a:pt x="382598" y="1056345"/>
                    </a:lnTo>
                    <a:lnTo>
                      <a:pt x="399136" y="1028392"/>
                    </a:lnTo>
                    <a:lnTo>
                      <a:pt x="436029" y="1028392"/>
                    </a:lnTo>
                    <a:lnTo>
                      <a:pt x="450976" y="1056345"/>
                    </a:lnTo>
                    <a:lnTo>
                      <a:pt x="443979" y="1081438"/>
                    </a:lnTo>
                    <a:lnTo>
                      <a:pt x="489141" y="1401937"/>
                    </a:lnTo>
                    <a:lnTo>
                      <a:pt x="481508" y="1015369"/>
                    </a:lnTo>
                    <a:lnTo>
                      <a:pt x="489459" y="1011875"/>
                    </a:lnTo>
                    <a:lnTo>
                      <a:pt x="495501" y="1009016"/>
                    </a:lnTo>
                    <a:lnTo>
                      <a:pt x="499000" y="1006793"/>
                    </a:lnTo>
                    <a:lnTo>
                      <a:pt x="499636" y="1005840"/>
                    </a:lnTo>
                    <a:lnTo>
                      <a:pt x="499954" y="1005522"/>
                    </a:lnTo>
                    <a:lnTo>
                      <a:pt x="505679" y="1004887"/>
                    </a:lnTo>
                    <a:close/>
                    <a:moveTo>
                      <a:pt x="2233205" y="1004887"/>
                    </a:moveTo>
                    <a:lnTo>
                      <a:pt x="2238276" y="1005205"/>
                    </a:lnTo>
                    <a:lnTo>
                      <a:pt x="2243665" y="1005522"/>
                    </a:lnTo>
                    <a:lnTo>
                      <a:pt x="2243665" y="1005840"/>
                    </a:lnTo>
                    <a:lnTo>
                      <a:pt x="2244299" y="1006793"/>
                    </a:lnTo>
                    <a:lnTo>
                      <a:pt x="2248102" y="1009016"/>
                    </a:lnTo>
                    <a:lnTo>
                      <a:pt x="2253808" y="1011875"/>
                    </a:lnTo>
                    <a:lnTo>
                      <a:pt x="2261732" y="1015369"/>
                    </a:lnTo>
                    <a:lnTo>
                      <a:pt x="2254441" y="1401937"/>
                    </a:lnTo>
                    <a:lnTo>
                      <a:pt x="2299133" y="1081438"/>
                    </a:lnTo>
                    <a:lnTo>
                      <a:pt x="2292160" y="1056345"/>
                    </a:lnTo>
                    <a:lnTo>
                      <a:pt x="2307374" y="1028392"/>
                    </a:lnTo>
                    <a:lnTo>
                      <a:pt x="2344142" y="1028392"/>
                    </a:lnTo>
                    <a:lnTo>
                      <a:pt x="2360307" y="1056345"/>
                    </a:lnTo>
                    <a:lnTo>
                      <a:pt x="2352066" y="1077309"/>
                    </a:lnTo>
                    <a:lnTo>
                      <a:pt x="2346044" y="1297751"/>
                    </a:lnTo>
                    <a:lnTo>
                      <a:pt x="2333682" y="1420361"/>
                    </a:lnTo>
                    <a:lnTo>
                      <a:pt x="2462052" y="1009969"/>
                    </a:lnTo>
                    <a:lnTo>
                      <a:pt x="2499137" y="1007428"/>
                    </a:lnTo>
                    <a:lnTo>
                      <a:pt x="2523860" y="1005840"/>
                    </a:lnTo>
                    <a:lnTo>
                      <a:pt x="2532735" y="1005522"/>
                    </a:lnTo>
                    <a:lnTo>
                      <a:pt x="2536855" y="1005522"/>
                    </a:lnTo>
                    <a:lnTo>
                      <a:pt x="2548266" y="1009016"/>
                    </a:lnTo>
                    <a:lnTo>
                      <a:pt x="2559677" y="1012193"/>
                    </a:lnTo>
                    <a:lnTo>
                      <a:pt x="2570453" y="1016322"/>
                    </a:lnTo>
                    <a:lnTo>
                      <a:pt x="2580913" y="1021087"/>
                    </a:lnTo>
                    <a:lnTo>
                      <a:pt x="2591056" y="1025851"/>
                    </a:lnTo>
                    <a:lnTo>
                      <a:pt x="2600882" y="1031251"/>
                    </a:lnTo>
                    <a:lnTo>
                      <a:pt x="2610391" y="1036651"/>
                    </a:lnTo>
                    <a:lnTo>
                      <a:pt x="2618949" y="1043321"/>
                    </a:lnTo>
                    <a:lnTo>
                      <a:pt x="2627507" y="1049674"/>
                    </a:lnTo>
                    <a:lnTo>
                      <a:pt x="2635431" y="1056662"/>
                    </a:lnTo>
                    <a:lnTo>
                      <a:pt x="2643355" y="1063968"/>
                    </a:lnTo>
                    <a:lnTo>
                      <a:pt x="2650962" y="1071274"/>
                    </a:lnTo>
                    <a:lnTo>
                      <a:pt x="2657618" y="1079215"/>
                    </a:lnTo>
                    <a:lnTo>
                      <a:pt x="2664274" y="1087473"/>
                    </a:lnTo>
                    <a:lnTo>
                      <a:pt x="2670614" y="1096050"/>
                    </a:lnTo>
                    <a:lnTo>
                      <a:pt x="2676636" y="1104944"/>
                    </a:lnTo>
                    <a:lnTo>
                      <a:pt x="2682341" y="1113838"/>
                    </a:lnTo>
                    <a:lnTo>
                      <a:pt x="2688047" y="1123367"/>
                    </a:lnTo>
                    <a:lnTo>
                      <a:pt x="2692801" y="1132578"/>
                    </a:lnTo>
                    <a:lnTo>
                      <a:pt x="2697872" y="1142425"/>
                    </a:lnTo>
                    <a:lnTo>
                      <a:pt x="2702310" y="1152272"/>
                    </a:lnTo>
                    <a:lnTo>
                      <a:pt x="2706430" y="1162436"/>
                    </a:lnTo>
                    <a:lnTo>
                      <a:pt x="2710551" y="1172601"/>
                    </a:lnTo>
                    <a:lnTo>
                      <a:pt x="2714037" y="1183083"/>
                    </a:lnTo>
                    <a:lnTo>
                      <a:pt x="2717207" y="1193248"/>
                    </a:lnTo>
                    <a:lnTo>
                      <a:pt x="2720694" y="1204047"/>
                    </a:lnTo>
                    <a:lnTo>
                      <a:pt x="2723229" y="1214847"/>
                    </a:lnTo>
                    <a:lnTo>
                      <a:pt x="2726082" y="1225647"/>
                    </a:lnTo>
                    <a:lnTo>
                      <a:pt x="2728618" y="1236447"/>
                    </a:lnTo>
                    <a:lnTo>
                      <a:pt x="2730836" y="1246929"/>
                    </a:lnTo>
                    <a:lnTo>
                      <a:pt x="2734640" y="1268846"/>
                    </a:lnTo>
                    <a:lnTo>
                      <a:pt x="2737176" y="1290763"/>
                    </a:lnTo>
                    <a:lnTo>
                      <a:pt x="2739394" y="1312363"/>
                    </a:lnTo>
                    <a:lnTo>
                      <a:pt x="2740979" y="1333962"/>
                    </a:lnTo>
                    <a:lnTo>
                      <a:pt x="2741613" y="1354926"/>
                    </a:lnTo>
                    <a:lnTo>
                      <a:pt x="2741613" y="1375256"/>
                    </a:lnTo>
                    <a:lnTo>
                      <a:pt x="2741296" y="1395267"/>
                    </a:lnTo>
                    <a:lnTo>
                      <a:pt x="2740662" y="1414325"/>
                    </a:lnTo>
                    <a:lnTo>
                      <a:pt x="2739394" y="1432431"/>
                    </a:lnTo>
                    <a:lnTo>
                      <a:pt x="2737493" y="1449583"/>
                    </a:lnTo>
                    <a:lnTo>
                      <a:pt x="2735591" y="1465148"/>
                    </a:lnTo>
                    <a:lnTo>
                      <a:pt x="2733689" y="1479759"/>
                    </a:lnTo>
                    <a:lnTo>
                      <a:pt x="2731470" y="1493100"/>
                    </a:lnTo>
                    <a:lnTo>
                      <a:pt x="2728935" y="1504853"/>
                    </a:lnTo>
                    <a:lnTo>
                      <a:pt x="2726716" y="1515017"/>
                    </a:lnTo>
                    <a:lnTo>
                      <a:pt x="2724180" y="1522641"/>
                    </a:lnTo>
                    <a:lnTo>
                      <a:pt x="2721962" y="1529311"/>
                    </a:lnTo>
                    <a:lnTo>
                      <a:pt x="2721962" y="1530582"/>
                    </a:lnTo>
                    <a:lnTo>
                      <a:pt x="2721328" y="1532170"/>
                    </a:lnTo>
                    <a:lnTo>
                      <a:pt x="2720694" y="1533758"/>
                    </a:lnTo>
                    <a:lnTo>
                      <a:pt x="2719426" y="1535346"/>
                    </a:lnTo>
                    <a:lnTo>
                      <a:pt x="2718158" y="1536617"/>
                    </a:lnTo>
                    <a:lnTo>
                      <a:pt x="2716573" y="1538523"/>
                    </a:lnTo>
                    <a:lnTo>
                      <a:pt x="2711819" y="1542017"/>
                    </a:lnTo>
                    <a:lnTo>
                      <a:pt x="2705796" y="1545511"/>
                    </a:lnTo>
                    <a:lnTo>
                      <a:pt x="2698506" y="1548687"/>
                    </a:lnTo>
                    <a:lnTo>
                      <a:pt x="2689948" y="1552499"/>
                    </a:lnTo>
                    <a:lnTo>
                      <a:pt x="2680122" y="1556628"/>
                    </a:lnTo>
                    <a:lnTo>
                      <a:pt x="2671881" y="1653826"/>
                    </a:lnTo>
                    <a:lnTo>
                      <a:pt x="2664908" y="1730695"/>
                    </a:lnTo>
                    <a:lnTo>
                      <a:pt x="2657935" y="1800894"/>
                    </a:lnTo>
                    <a:lnTo>
                      <a:pt x="2657618" y="1806293"/>
                    </a:lnTo>
                    <a:lnTo>
                      <a:pt x="2656350" y="1811058"/>
                    </a:lnTo>
                    <a:lnTo>
                      <a:pt x="2655399" y="1817728"/>
                    </a:lnTo>
                    <a:lnTo>
                      <a:pt x="2652230" y="1836152"/>
                    </a:lnTo>
                    <a:lnTo>
                      <a:pt x="2648109" y="1859339"/>
                    </a:lnTo>
                    <a:lnTo>
                      <a:pt x="2645890" y="1872363"/>
                    </a:lnTo>
                    <a:lnTo>
                      <a:pt x="2643038" y="1885068"/>
                    </a:lnTo>
                    <a:lnTo>
                      <a:pt x="2639551" y="1897774"/>
                    </a:lnTo>
                    <a:lnTo>
                      <a:pt x="2635431" y="1910162"/>
                    </a:lnTo>
                    <a:lnTo>
                      <a:pt x="2633529" y="1916197"/>
                    </a:lnTo>
                    <a:lnTo>
                      <a:pt x="2630993" y="1921914"/>
                    </a:lnTo>
                    <a:lnTo>
                      <a:pt x="2628458" y="1927632"/>
                    </a:lnTo>
                    <a:lnTo>
                      <a:pt x="2625605" y="1932397"/>
                    </a:lnTo>
                    <a:lnTo>
                      <a:pt x="2622752" y="1937479"/>
                    </a:lnTo>
                    <a:lnTo>
                      <a:pt x="2619583" y="1941926"/>
                    </a:lnTo>
                    <a:lnTo>
                      <a:pt x="2616413" y="1946055"/>
                    </a:lnTo>
                    <a:lnTo>
                      <a:pt x="2612926" y="1949867"/>
                    </a:lnTo>
                    <a:lnTo>
                      <a:pt x="2609123" y="1952726"/>
                    </a:lnTo>
                    <a:lnTo>
                      <a:pt x="2605002" y="1955267"/>
                    </a:lnTo>
                    <a:lnTo>
                      <a:pt x="2600882" y="1957490"/>
                    </a:lnTo>
                    <a:lnTo>
                      <a:pt x="2596444" y="1959078"/>
                    </a:lnTo>
                    <a:lnTo>
                      <a:pt x="2410704" y="1985443"/>
                    </a:lnTo>
                    <a:lnTo>
                      <a:pt x="2405633" y="1985760"/>
                    </a:lnTo>
                    <a:lnTo>
                      <a:pt x="2400561" y="1986078"/>
                    </a:lnTo>
                    <a:lnTo>
                      <a:pt x="2397075" y="1986078"/>
                    </a:lnTo>
                    <a:lnTo>
                      <a:pt x="2393271" y="1985760"/>
                    </a:lnTo>
                    <a:lnTo>
                      <a:pt x="2385981" y="1985125"/>
                    </a:lnTo>
                    <a:lnTo>
                      <a:pt x="2327660" y="2443162"/>
                    </a:lnTo>
                    <a:lnTo>
                      <a:pt x="2211651" y="2443162"/>
                    </a:lnTo>
                    <a:lnTo>
                      <a:pt x="2168545" y="1866963"/>
                    </a:lnTo>
                    <a:lnTo>
                      <a:pt x="2165375" y="1862516"/>
                    </a:lnTo>
                    <a:lnTo>
                      <a:pt x="2162522" y="1857433"/>
                    </a:lnTo>
                    <a:lnTo>
                      <a:pt x="2156817" y="1847904"/>
                    </a:lnTo>
                    <a:lnTo>
                      <a:pt x="2148576" y="2326906"/>
                    </a:lnTo>
                    <a:lnTo>
                      <a:pt x="2063630" y="2320235"/>
                    </a:lnTo>
                    <a:lnTo>
                      <a:pt x="1992313" y="1798670"/>
                    </a:lnTo>
                    <a:lnTo>
                      <a:pt x="2157768" y="1798670"/>
                    </a:lnTo>
                    <a:lnTo>
                      <a:pt x="2443668" y="1798670"/>
                    </a:lnTo>
                    <a:lnTo>
                      <a:pt x="2170129" y="1529946"/>
                    </a:lnTo>
                    <a:lnTo>
                      <a:pt x="2587569" y="1399079"/>
                    </a:lnTo>
                    <a:lnTo>
                      <a:pt x="2517204" y="1414008"/>
                    </a:lnTo>
                    <a:lnTo>
                      <a:pt x="2151746" y="1511841"/>
                    </a:lnTo>
                    <a:lnTo>
                      <a:pt x="2111808" y="1472771"/>
                    </a:lnTo>
                    <a:lnTo>
                      <a:pt x="2108956" y="1423219"/>
                    </a:lnTo>
                    <a:lnTo>
                      <a:pt x="2103250" y="1464513"/>
                    </a:lnTo>
                    <a:lnTo>
                      <a:pt x="2093741" y="1455301"/>
                    </a:lnTo>
                    <a:lnTo>
                      <a:pt x="2095009" y="1426078"/>
                    </a:lnTo>
                    <a:lnTo>
                      <a:pt x="2096911" y="1393361"/>
                    </a:lnTo>
                    <a:lnTo>
                      <a:pt x="2099447" y="1358103"/>
                    </a:lnTo>
                    <a:lnTo>
                      <a:pt x="2103250" y="1320621"/>
                    </a:lnTo>
                    <a:lnTo>
                      <a:pt x="2105152" y="1301563"/>
                    </a:lnTo>
                    <a:lnTo>
                      <a:pt x="2107371" y="1282504"/>
                    </a:lnTo>
                    <a:lnTo>
                      <a:pt x="2109906" y="1262811"/>
                    </a:lnTo>
                    <a:lnTo>
                      <a:pt x="2113076" y="1243752"/>
                    </a:lnTo>
                    <a:lnTo>
                      <a:pt x="2115929" y="1224059"/>
                    </a:lnTo>
                    <a:lnTo>
                      <a:pt x="2119415" y="1205318"/>
                    </a:lnTo>
                    <a:lnTo>
                      <a:pt x="2123219" y="1186577"/>
                    </a:lnTo>
                    <a:lnTo>
                      <a:pt x="2127339" y="1168154"/>
                    </a:lnTo>
                    <a:lnTo>
                      <a:pt x="2131777" y="1150366"/>
                    </a:lnTo>
                    <a:lnTo>
                      <a:pt x="2136214" y="1133214"/>
                    </a:lnTo>
                    <a:lnTo>
                      <a:pt x="2140969" y="1116379"/>
                    </a:lnTo>
                    <a:lnTo>
                      <a:pt x="2146674" y="1100497"/>
                    </a:lnTo>
                    <a:lnTo>
                      <a:pt x="2152379" y="1085568"/>
                    </a:lnTo>
                    <a:lnTo>
                      <a:pt x="2158719" y="1071274"/>
                    </a:lnTo>
                    <a:lnTo>
                      <a:pt x="2165058" y="1058568"/>
                    </a:lnTo>
                    <a:lnTo>
                      <a:pt x="2168545" y="1052533"/>
                    </a:lnTo>
                    <a:lnTo>
                      <a:pt x="2172031" y="1046815"/>
                    </a:lnTo>
                    <a:lnTo>
                      <a:pt x="2175518" y="1041416"/>
                    </a:lnTo>
                    <a:lnTo>
                      <a:pt x="2179321" y="1036333"/>
                    </a:lnTo>
                    <a:lnTo>
                      <a:pt x="2183125" y="1031569"/>
                    </a:lnTo>
                    <a:lnTo>
                      <a:pt x="2187245" y="1027122"/>
                    </a:lnTo>
                    <a:lnTo>
                      <a:pt x="2191366" y="1023310"/>
                    </a:lnTo>
                    <a:lnTo>
                      <a:pt x="2195486" y="1019498"/>
                    </a:lnTo>
                    <a:lnTo>
                      <a:pt x="2199607" y="1016004"/>
                    </a:lnTo>
                    <a:lnTo>
                      <a:pt x="2204044" y="1013146"/>
                    </a:lnTo>
                    <a:lnTo>
                      <a:pt x="2208799" y="1010922"/>
                    </a:lnTo>
                    <a:lnTo>
                      <a:pt x="2213236" y="1008699"/>
                    </a:lnTo>
                    <a:lnTo>
                      <a:pt x="2217991" y="1007111"/>
                    </a:lnTo>
                    <a:lnTo>
                      <a:pt x="2223062" y="1005840"/>
                    </a:lnTo>
                    <a:lnTo>
                      <a:pt x="2227817" y="1005205"/>
                    </a:lnTo>
                    <a:lnTo>
                      <a:pt x="2233205" y="1004887"/>
                    </a:lnTo>
                    <a:close/>
                    <a:moveTo>
                      <a:pt x="1560668" y="914401"/>
                    </a:moveTo>
                    <a:lnTo>
                      <a:pt x="1571788" y="914401"/>
                    </a:lnTo>
                    <a:lnTo>
                      <a:pt x="1582591" y="915671"/>
                    </a:lnTo>
                    <a:lnTo>
                      <a:pt x="1594029" y="917258"/>
                    </a:lnTo>
                    <a:lnTo>
                      <a:pt x="1604514" y="919480"/>
                    </a:lnTo>
                    <a:lnTo>
                      <a:pt x="1615317" y="922021"/>
                    </a:lnTo>
                    <a:lnTo>
                      <a:pt x="1625802" y="925196"/>
                    </a:lnTo>
                    <a:lnTo>
                      <a:pt x="1636287" y="928688"/>
                    </a:lnTo>
                    <a:lnTo>
                      <a:pt x="1646772" y="933133"/>
                    </a:lnTo>
                    <a:lnTo>
                      <a:pt x="1656939" y="937261"/>
                    </a:lnTo>
                    <a:lnTo>
                      <a:pt x="1666788" y="942023"/>
                    </a:lnTo>
                    <a:lnTo>
                      <a:pt x="1676638" y="946786"/>
                    </a:lnTo>
                    <a:lnTo>
                      <a:pt x="1686487" y="952183"/>
                    </a:lnTo>
                    <a:lnTo>
                      <a:pt x="1695384" y="957263"/>
                    </a:lnTo>
                    <a:lnTo>
                      <a:pt x="1704598" y="962978"/>
                    </a:lnTo>
                    <a:lnTo>
                      <a:pt x="1712859" y="968693"/>
                    </a:lnTo>
                    <a:lnTo>
                      <a:pt x="1721120" y="974726"/>
                    </a:lnTo>
                    <a:lnTo>
                      <a:pt x="1729063" y="980441"/>
                    </a:lnTo>
                    <a:lnTo>
                      <a:pt x="1736371" y="986473"/>
                    </a:lnTo>
                    <a:lnTo>
                      <a:pt x="1750033" y="997586"/>
                    </a:lnTo>
                    <a:lnTo>
                      <a:pt x="1762106" y="1008698"/>
                    </a:lnTo>
                    <a:lnTo>
                      <a:pt x="1771956" y="1018858"/>
                    </a:lnTo>
                    <a:lnTo>
                      <a:pt x="1779264" y="1027748"/>
                    </a:lnTo>
                    <a:lnTo>
                      <a:pt x="1782441" y="1031558"/>
                    </a:lnTo>
                    <a:lnTo>
                      <a:pt x="1784665" y="1034733"/>
                    </a:lnTo>
                    <a:lnTo>
                      <a:pt x="1786254" y="1037908"/>
                    </a:lnTo>
                    <a:lnTo>
                      <a:pt x="1787207" y="1040448"/>
                    </a:lnTo>
                    <a:lnTo>
                      <a:pt x="1788160" y="1045845"/>
                    </a:lnTo>
                    <a:lnTo>
                      <a:pt x="1788478" y="1053783"/>
                    </a:lnTo>
                    <a:lnTo>
                      <a:pt x="1789113" y="1076643"/>
                    </a:lnTo>
                    <a:lnTo>
                      <a:pt x="1789113" y="1107440"/>
                    </a:lnTo>
                    <a:lnTo>
                      <a:pt x="1788478" y="1144588"/>
                    </a:lnTo>
                    <a:lnTo>
                      <a:pt x="1787525" y="1187133"/>
                    </a:lnTo>
                    <a:lnTo>
                      <a:pt x="1786254" y="1233488"/>
                    </a:lnTo>
                    <a:lnTo>
                      <a:pt x="1784347" y="1282383"/>
                    </a:lnTo>
                    <a:lnTo>
                      <a:pt x="1782123" y="1331913"/>
                    </a:lnTo>
                    <a:lnTo>
                      <a:pt x="1672507" y="1331913"/>
                    </a:lnTo>
                    <a:lnTo>
                      <a:pt x="1674096" y="1293813"/>
                    </a:lnTo>
                    <a:lnTo>
                      <a:pt x="1674732" y="1258253"/>
                    </a:lnTo>
                    <a:lnTo>
                      <a:pt x="1675685" y="1225550"/>
                    </a:lnTo>
                    <a:lnTo>
                      <a:pt x="1676002" y="1197293"/>
                    </a:lnTo>
                    <a:lnTo>
                      <a:pt x="1675685" y="1174115"/>
                    </a:lnTo>
                    <a:lnTo>
                      <a:pt x="1674732" y="1156970"/>
                    </a:lnTo>
                    <a:lnTo>
                      <a:pt x="1674096" y="1150938"/>
                    </a:lnTo>
                    <a:lnTo>
                      <a:pt x="1673143" y="1147445"/>
                    </a:lnTo>
                    <a:lnTo>
                      <a:pt x="1672825" y="1145858"/>
                    </a:lnTo>
                    <a:lnTo>
                      <a:pt x="1672507" y="1144905"/>
                    </a:lnTo>
                    <a:lnTo>
                      <a:pt x="1672190" y="1144905"/>
                    </a:lnTo>
                    <a:lnTo>
                      <a:pt x="1671237" y="1145540"/>
                    </a:lnTo>
                    <a:lnTo>
                      <a:pt x="1669648" y="1147445"/>
                    </a:lnTo>
                    <a:lnTo>
                      <a:pt x="1668059" y="1149668"/>
                    </a:lnTo>
                    <a:lnTo>
                      <a:pt x="1666471" y="1151890"/>
                    </a:lnTo>
                    <a:lnTo>
                      <a:pt x="1654079" y="1331913"/>
                    </a:lnTo>
                    <a:lnTo>
                      <a:pt x="1602608" y="1331913"/>
                    </a:lnTo>
                    <a:lnTo>
                      <a:pt x="1602290" y="1283335"/>
                    </a:lnTo>
                    <a:lnTo>
                      <a:pt x="1598477" y="1283653"/>
                    </a:lnTo>
                    <a:lnTo>
                      <a:pt x="1586721" y="1284605"/>
                    </a:lnTo>
                    <a:lnTo>
                      <a:pt x="1568293" y="1285240"/>
                    </a:lnTo>
                    <a:lnTo>
                      <a:pt x="1556537" y="1285558"/>
                    </a:lnTo>
                    <a:lnTo>
                      <a:pt x="1543828" y="1285558"/>
                    </a:lnTo>
                    <a:lnTo>
                      <a:pt x="1529213" y="1285240"/>
                    </a:lnTo>
                    <a:lnTo>
                      <a:pt x="1513009" y="1284605"/>
                    </a:lnTo>
                    <a:lnTo>
                      <a:pt x="1496169" y="1283653"/>
                    </a:lnTo>
                    <a:lnTo>
                      <a:pt x="1477741" y="1282383"/>
                    </a:lnTo>
                    <a:lnTo>
                      <a:pt x="1457724" y="1280478"/>
                    </a:lnTo>
                    <a:lnTo>
                      <a:pt x="1437390" y="1277620"/>
                    </a:lnTo>
                    <a:lnTo>
                      <a:pt x="1415467" y="1274763"/>
                    </a:lnTo>
                    <a:lnTo>
                      <a:pt x="1392908" y="1270953"/>
                    </a:lnTo>
                    <a:lnTo>
                      <a:pt x="1381787" y="1268730"/>
                    </a:lnTo>
                    <a:lnTo>
                      <a:pt x="1370349" y="1266508"/>
                    </a:lnTo>
                    <a:lnTo>
                      <a:pt x="1359547" y="1263968"/>
                    </a:lnTo>
                    <a:lnTo>
                      <a:pt x="1348426" y="1261110"/>
                    </a:lnTo>
                    <a:lnTo>
                      <a:pt x="1328092" y="1254760"/>
                    </a:lnTo>
                    <a:lnTo>
                      <a:pt x="1308710" y="1248410"/>
                    </a:lnTo>
                    <a:lnTo>
                      <a:pt x="1290282" y="1241743"/>
                    </a:lnTo>
                    <a:lnTo>
                      <a:pt x="1273443" y="1234440"/>
                    </a:lnTo>
                    <a:lnTo>
                      <a:pt x="1257556" y="1227455"/>
                    </a:lnTo>
                    <a:lnTo>
                      <a:pt x="1243259" y="1220153"/>
                    </a:lnTo>
                    <a:lnTo>
                      <a:pt x="1229914" y="1213485"/>
                    </a:lnTo>
                    <a:lnTo>
                      <a:pt x="1218794" y="1207135"/>
                    </a:lnTo>
                    <a:lnTo>
                      <a:pt x="1208626" y="1201103"/>
                    </a:lnTo>
                    <a:lnTo>
                      <a:pt x="1200366" y="1196340"/>
                    </a:lnTo>
                    <a:lnTo>
                      <a:pt x="1189245" y="1188720"/>
                    </a:lnTo>
                    <a:lnTo>
                      <a:pt x="1185115" y="1186180"/>
                    </a:lnTo>
                    <a:lnTo>
                      <a:pt x="1204814" y="1331913"/>
                    </a:lnTo>
                    <a:lnTo>
                      <a:pt x="1152071" y="1331913"/>
                    </a:lnTo>
                    <a:lnTo>
                      <a:pt x="1149529" y="1296670"/>
                    </a:lnTo>
                    <a:lnTo>
                      <a:pt x="1143810" y="1297305"/>
                    </a:lnTo>
                    <a:lnTo>
                      <a:pt x="1135549" y="1299210"/>
                    </a:lnTo>
                    <a:lnTo>
                      <a:pt x="1112355" y="1303655"/>
                    </a:lnTo>
                    <a:lnTo>
                      <a:pt x="1082489" y="1309688"/>
                    </a:lnTo>
                    <a:lnTo>
                      <a:pt x="1066285" y="1313180"/>
                    </a:lnTo>
                    <a:lnTo>
                      <a:pt x="1049445" y="1316038"/>
                    </a:lnTo>
                    <a:lnTo>
                      <a:pt x="1032606" y="1318895"/>
                    </a:lnTo>
                    <a:lnTo>
                      <a:pt x="1015766" y="1321118"/>
                    </a:lnTo>
                    <a:lnTo>
                      <a:pt x="999880" y="1322388"/>
                    </a:lnTo>
                    <a:lnTo>
                      <a:pt x="984629" y="1323658"/>
                    </a:lnTo>
                    <a:lnTo>
                      <a:pt x="977639" y="1323658"/>
                    </a:lnTo>
                    <a:lnTo>
                      <a:pt x="970649" y="1323658"/>
                    </a:lnTo>
                    <a:lnTo>
                      <a:pt x="964295" y="1323340"/>
                    </a:lnTo>
                    <a:lnTo>
                      <a:pt x="958575" y="1323023"/>
                    </a:lnTo>
                    <a:lnTo>
                      <a:pt x="953174" y="1322070"/>
                    </a:lnTo>
                    <a:lnTo>
                      <a:pt x="948090" y="1320483"/>
                    </a:lnTo>
                    <a:lnTo>
                      <a:pt x="943960" y="1319213"/>
                    </a:lnTo>
                    <a:lnTo>
                      <a:pt x="940783" y="1317625"/>
                    </a:lnTo>
                    <a:lnTo>
                      <a:pt x="934746" y="1305560"/>
                    </a:lnTo>
                    <a:lnTo>
                      <a:pt x="928709" y="1295083"/>
                    </a:lnTo>
                    <a:lnTo>
                      <a:pt x="917271" y="1275398"/>
                    </a:lnTo>
                    <a:lnTo>
                      <a:pt x="912505" y="1266508"/>
                    </a:lnTo>
                    <a:lnTo>
                      <a:pt x="908057" y="1257935"/>
                    </a:lnTo>
                    <a:lnTo>
                      <a:pt x="904244" y="1249680"/>
                    </a:lnTo>
                    <a:lnTo>
                      <a:pt x="902338" y="1244918"/>
                    </a:lnTo>
                    <a:lnTo>
                      <a:pt x="901067" y="1240790"/>
                    </a:lnTo>
                    <a:lnTo>
                      <a:pt x="900114" y="1236663"/>
                    </a:lnTo>
                    <a:lnTo>
                      <a:pt x="899161" y="1232535"/>
                    </a:lnTo>
                    <a:lnTo>
                      <a:pt x="898843" y="1228408"/>
                    </a:lnTo>
                    <a:lnTo>
                      <a:pt x="898525" y="1223963"/>
                    </a:lnTo>
                    <a:lnTo>
                      <a:pt x="898843" y="1219835"/>
                    </a:lnTo>
                    <a:lnTo>
                      <a:pt x="899161" y="1215390"/>
                    </a:lnTo>
                    <a:lnTo>
                      <a:pt x="900431" y="1210628"/>
                    </a:lnTo>
                    <a:lnTo>
                      <a:pt x="901385" y="1205865"/>
                    </a:lnTo>
                    <a:lnTo>
                      <a:pt x="903291" y="1201103"/>
                    </a:lnTo>
                    <a:lnTo>
                      <a:pt x="905197" y="1195705"/>
                    </a:lnTo>
                    <a:lnTo>
                      <a:pt x="908057" y="1190943"/>
                    </a:lnTo>
                    <a:lnTo>
                      <a:pt x="910916" y="1185228"/>
                    </a:lnTo>
                    <a:lnTo>
                      <a:pt x="914729" y="1179513"/>
                    </a:lnTo>
                    <a:lnTo>
                      <a:pt x="918542" y="1173480"/>
                    </a:lnTo>
                    <a:lnTo>
                      <a:pt x="922990" y="1167765"/>
                    </a:lnTo>
                    <a:lnTo>
                      <a:pt x="928391" y="1161098"/>
                    </a:lnTo>
                    <a:lnTo>
                      <a:pt x="939512" y="1146810"/>
                    </a:lnTo>
                    <a:lnTo>
                      <a:pt x="949361" y="1133793"/>
                    </a:lnTo>
                    <a:lnTo>
                      <a:pt x="967154" y="1109345"/>
                    </a:lnTo>
                    <a:lnTo>
                      <a:pt x="976050" y="1096963"/>
                    </a:lnTo>
                    <a:lnTo>
                      <a:pt x="985900" y="1084580"/>
                    </a:lnTo>
                    <a:lnTo>
                      <a:pt x="997338" y="1070928"/>
                    </a:lnTo>
                    <a:lnTo>
                      <a:pt x="1004328" y="1063943"/>
                    </a:lnTo>
                    <a:lnTo>
                      <a:pt x="1011318" y="1056323"/>
                    </a:lnTo>
                    <a:lnTo>
                      <a:pt x="1017673" y="1045528"/>
                    </a:lnTo>
                    <a:lnTo>
                      <a:pt x="1024663" y="1035368"/>
                    </a:lnTo>
                    <a:lnTo>
                      <a:pt x="1031335" y="1025525"/>
                    </a:lnTo>
                    <a:lnTo>
                      <a:pt x="1038007" y="1016318"/>
                    </a:lnTo>
                    <a:lnTo>
                      <a:pt x="1044997" y="1008063"/>
                    </a:lnTo>
                    <a:lnTo>
                      <a:pt x="1051669" y="1000443"/>
                    </a:lnTo>
                    <a:lnTo>
                      <a:pt x="1058659" y="993141"/>
                    </a:lnTo>
                    <a:lnTo>
                      <a:pt x="1065967" y="986473"/>
                    </a:lnTo>
                    <a:lnTo>
                      <a:pt x="1073593" y="980123"/>
                    </a:lnTo>
                    <a:lnTo>
                      <a:pt x="1080583" y="974091"/>
                    </a:lnTo>
                    <a:lnTo>
                      <a:pt x="1088208" y="968693"/>
                    </a:lnTo>
                    <a:lnTo>
                      <a:pt x="1096151" y="963931"/>
                    </a:lnTo>
                    <a:lnTo>
                      <a:pt x="1104094" y="959168"/>
                    </a:lnTo>
                    <a:lnTo>
                      <a:pt x="1111720" y="954723"/>
                    </a:lnTo>
                    <a:lnTo>
                      <a:pt x="1119663" y="950913"/>
                    </a:lnTo>
                    <a:lnTo>
                      <a:pt x="1127924" y="947738"/>
                    </a:lnTo>
                    <a:lnTo>
                      <a:pt x="1136185" y="944246"/>
                    </a:lnTo>
                    <a:lnTo>
                      <a:pt x="1145081" y="941388"/>
                    </a:lnTo>
                    <a:lnTo>
                      <a:pt x="1153660" y="938531"/>
                    </a:lnTo>
                    <a:lnTo>
                      <a:pt x="1162238" y="935991"/>
                    </a:lnTo>
                    <a:lnTo>
                      <a:pt x="1171452" y="933768"/>
                    </a:lnTo>
                    <a:lnTo>
                      <a:pt x="1180349" y="931863"/>
                    </a:lnTo>
                    <a:lnTo>
                      <a:pt x="1199412" y="928053"/>
                    </a:lnTo>
                    <a:lnTo>
                      <a:pt x="1218794" y="924561"/>
                    </a:lnTo>
                    <a:lnTo>
                      <a:pt x="1239128" y="921703"/>
                    </a:lnTo>
                    <a:lnTo>
                      <a:pt x="1282021" y="915988"/>
                    </a:lnTo>
                    <a:lnTo>
                      <a:pt x="1284881" y="915671"/>
                    </a:lnTo>
                    <a:lnTo>
                      <a:pt x="1287740" y="915671"/>
                    </a:lnTo>
                    <a:lnTo>
                      <a:pt x="1292824" y="915671"/>
                    </a:lnTo>
                    <a:lnTo>
                      <a:pt x="1366537" y="1187768"/>
                    </a:lnTo>
                    <a:lnTo>
                      <a:pt x="1368125" y="1176973"/>
                    </a:lnTo>
                    <a:lnTo>
                      <a:pt x="1393226" y="990283"/>
                    </a:lnTo>
                    <a:lnTo>
                      <a:pt x="1386236" y="972186"/>
                    </a:lnTo>
                    <a:lnTo>
                      <a:pt x="1400216" y="947738"/>
                    </a:lnTo>
                    <a:lnTo>
                      <a:pt x="1432306" y="947421"/>
                    </a:lnTo>
                    <a:lnTo>
                      <a:pt x="1445968" y="972186"/>
                    </a:lnTo>
                    <a:lnTo>
                      <a:pt x="1439614" y="993776"/>
                    </a:lnTo>
                    <a:lnTo>
                      <a:pt x="1462490" y="1190943"/>
                    </a:lnTo>
                    <a:lnTo>
                      <a:pt x="1522858" y="924243"/>
                    </a:lnTo>
                    <a:lnTo>
                      <a:pt x="1529530" y="921386"/>
                    </a:lnTo>
                    <a:lnTo>
                      <a:pt x="1534932" y="918846"/>
                    </a:lnTo>
                    <a:lnTo>
                      <a:pt x="1537791" y="916940"/>
                    </a:lnTo>
                    <a:lnTo>
                      <a:pt x="1538427" y="915988"/>
                    </a:lnTo>
                    <a:lnTo>
                      <a:pt x="1549865" y="915036"/>
                    </a:lnTo>
                    <a:lnTo>
                      <a:pt x="1560668" y="914401"/>
                    </a:lnTo>
                    <a:close/>
                    <a:moveTo>
                      <a:pt x="170497" y="661035"/>
                    </a:moveTo>
                    <a:lnTo>
                      <a:pt x="168576" y="681657"/>
                    </a:lnTo>
                    <a:lnTo>
                      <a:pt x="168275" y="683619"/>
                    </a:lnTo>
                    <a:lnTo>
                      <a:pt x="167640" y="691889"/>
                    </a:lnTo>
                    <a:lnTo>
                      <a:pt x="167640" y="695282"/>
                    </a:lnTo>
                    <a:lnTo>
                      <a:pt x="167322" y="700477"/>
                    </a:lnTo>
                    <a:lnTo>
                      <a:pt x="167640" y="700795"/>
                    </a:lnTo>
                    <a:lnTo>
                      <a:pt x="167640" y="695282"/>
                    </a:lnTo>
                    <a:lnTo>
                      <a:pt x="168275" y="684891"/>
                    </a:lnTo>
                    <a:lnTo>
                      <a:pt x="168576" y="681657"/>
                    </a:lnTo>
                    <a:lnTo>
                      <a:pt x="169545" y="675349"/>
                    </a:lnTo>
                    <a:lnTo>
                      <a:pt x="170497" y="668033"/>
                    </a:lnTo>
                    <a:lnTo>
                      <a:pt x="170497" y="664534"/>
                    </a:lnTo>
                    <a:lnTo>
                      <a:pt x="170497" y="661035"/>
                    </a:lnTo>
                    <a:close/>
                    <a:moveTo>
                      <a:pt x="2571454" y="661035"/>
                    </a:moveTo>
                    <a:lnTo>
                      <a:pt x="2571454" y="664534"/>
                    </a:lnTo>
                    <a:lnTo>
                      <a:pt x="2571137" y="668033"/>
                    </a:lnTo>
                    <a:lnTo>
                      <a:pt x="2572406" y="675349"/>
                    </a:lnTo>
                    <a:lnTo>
                      <a:pt x="2573358" y="683619"/>
                    </a:lnTo>
                    <a:lnTo>
                      <a:pt x="2573992" y="691889"/>
                    </a:lnTo>
                    <a:lnTo>
                      <a:pt x="2574310" y="700795"/>
                    </a:lnTo>
                    <a:lnTo>
                      <a:pt x="2574627" y="700477"/>
                    </a:lnTo>
                    <a:lnTo>
                      <a:pt x="2573675" y="684891"/>
                    </a:lnTo>
                    <a:lnTo>
                      <a:pt x="2571454" y="661035"/>
                    </a:lnTo>
                    <a:close/>
                    <a:moveTo>
                      <a:pt x="197485" y="574519"/>
                    </a:moveTo>
                    <a:lnTo>
                      <a:pt x="195897" y="575155"/>
                    </a:lnTo>
                    <a:lnTo>
                      <a:pt x="194310" y="576109"/>
                    </a:lnTo>
                    <a:lnTo>
                      <a:pt x="192405" y="577381"/>
                    </a:lnTo>
                    <a:lnTo>
                      <a:pt x="190817" y="579290"/>
                    </a:lnTo>
                    <a:lnTo>
                      <a:pt x="189230" y="581198"/>
                    </a:lnTo>
                    <a:lnTo>
                      <a:pt x="186690" y="585969"/>
                    </a:lnTo>
                    <a:lnTo>
                      <a:pt x="189865" y="582789"/>
                    </a:lnTo>
                    <a:lnTo>
                      <a:pt x="192722" y="579608"/>
                    </a:lnTo>
                    <a:lnTo>
                      <a:pt x="195897" y="576745"/>
                    </a:lnTo>
                    <a:lnTo>
                      <a:pt x="199390" y="574519"/>
                    </a:lnTo>
                    <a:lnTo>
                      <a:pt x="197485" y="574519"/>
                    </a:lnTo>
                    <a:close/>
                    <a:moveTo>
                      <a:pt x="2542584" y="574518"/>
                    </a:moveTo>
                    <a:lnTo>
                      <a:pt x="2545757" y="576745"/>
                    </a:lnTo>
                    <a:lnTo>
                      <a:pt x="2549247" y="579608"/>
                    </a:lnTo>
                    <a:lnTo>
                      <a:pt x="2552102" y="582788"/>
                    </a:lnTo>
                    <a:lnTo>
                      <a:pt x="2555274" y="585969"/>
                    </a:lnTo>
                    <a:lnTo>
                      <a:pt x="2552102" y="581198"/>
                    </a:lnTo>
                    <a:lnTo>
                      <a:pt x="2550833" y="579290"/>
                    </a:lnTo>
                    <a:lnTo>
                      <a:pt x="2549247" y="577381"/>
                    </a:lnTo>
                    <a:lnTo>
                      <a:pt x="2547660" y="576109"/>
                    </a:lnTo>
                    <a:lnTo>
                      <a:pt x="2545757" y="575155"/>
                    </a:lnTo>
                    <a:lnTo>
                      <a:pt x="2544488" y="574518"/>
                    </a:lnTo>
                    <a:lnTo>
                      <a:pt x="2542584" y="574518"/>
                    </a:lnTo>
                    <a:close/>
                    <a:moveTo>
                      <a:pt x="331470" y="485775"/>
                    </a:moveTo>
                    <a:lnTo>
                      <a:pt x="347662" y="485775"/>
                    </a:lnTo>
                    <a:lnTo>
                      <a:pt x="363537" y="486729"/>
                    </a:lnTo>
                    <a:lnTo>
                      <a:pt x="378460" y="488638"/>
                    </a:lnTo>
                    <a:lnTo>
                      <a:pt x="393700" y="490864"/>
                    </a:lnTo>
                    <a:lnTo>
                      <a:pt x="407988" y="493409"/>
                    </a:lnTo>
                    <a:lnTo>
                      <a:pt x="421323" y="497226"/>
                    </a:lnTo>
                    <a:lnTo>
                      <a:pt x="434658" y="501043"/>
                    </a:lnTo>
                    <a:lnTo>
                      <a:pt x="447040" y="505178"/>
                    </a:lnTo>
                    <a:lnTo>
                      <a:pt x="459105" y="509631"/>
                    </a:lnTo>
                    <a:lnTo>
                      <a:pt x="470535" y="514402"/>
                    </a:lnTo>
                    <a:lnTo>
                      <a:pt x="481013" y="519491"/>
                    </a:lnTo>
                    <a:lnTo>
                      <a:pt x="491173" y="524580"/>
                    </a:lnTo>
                    <a:lnTo>
                      <a:pt x="500698" y="529670"/>
                    </a:lnTo>
                    <a:lnTo>
                      <a:pt x="509270" y="534759"/>
                    </a:lnTo>
                    <a:lnTo>
                      <a:pt x="517208" y="539848"/>
                    </a:lnTo>
                    <a:lnTo>
                      <a:pt x="524510" y="544301"/>
                    </a:lnTo>
                    <a:lnTo>
                      <a:pt x="536575" y="552889"/>
                    </a:lnTo>
                    <a:lnTo>
                      <a:pt x="545465" y="559569"/>
                    </a:lnTo>
                    <a:lnTo>
                      <a:pt x="550863" y="564340"/>
                    </a:lnTo>
                    <a:lnTo>
                      <a:pt x="552450" y="565612"/>
                    </a:lnTo>
                    <a:lnTo>
                      <a:pt x="550863" y="569747"/>
                    </a:lnTo>
                    <a:lnTo>
                      <a:pt x="548005" y="574837"/>
                    </a:lnTo>
                    <a:lnTo>
                      <a:pt x="544195" y="581198"/>
                    </a:lnTo>
                    <a:lnTo>
                      <a:pt x="539750" y="587878"/>
                    </a:lnTo>
                    <a:lnTo>
                      <a:pt x="534035" y="595512"/>
                    </a:lnTo>
                    <a:lnTo>
                      <a:pt x="530860" y="599647"/>
                    </a:lnTo>
                    <a:lnTo>
                      <a:pt x="527050" y="603463"/>
                    </a:lnTo>
                    <a:lnTo>
                      <a:pt x="523240" y="607280"/>
                    </a:lnTo>
                    <a:lnTo>
                      <a:pt x="518795" y="610779"/>
                    </a:lnTo>
                    <a:lnTo>
                      <a:pt x="514350" y="614278"/>
                    </a:lnTo>
                    <a:lnTo>
                      <a:pt x="509588" y="617777"/>
                    </a:lnTo>
                    <a:lnTo>
                      <a:pt x="504508" y="620640"/>
                    </a:lnTo>
                    <a:lnTo>
                      <a:pt x="498793" y="623502"/>
                    </a:lnTo>
                    <a:lnTo>
                      <a:pt x="493078" y="626047"/>
                    </a:lnTo>
                    <a:lnTo>
                      <a:pt x="487045" y="627955"/>
                    </a:lnTo>
                    <a:lnTo>
                      <a:pt x="480695" y="629228"/>
                    </a:lnTo>
                    <a:lnTo>
                      <a:pt x="474028" y="630500"/>
                    </a:lnTo>
                    <a:lnTo>
                      <a:pt x="466725" y="630818"/>
                    </a:lnTo>
                    <a:lnTo>
                      <a:pt x="459423" y="630818"/>
                    </a:lnTo>
                    <a:lnTo>
                      <a:pt x="451803" y="630182"/>
                    </a:lnTo>
                    <a:lnTo>
                      <a:pt x="443548" y="628910"/>
                    </a:lnTo>
                    <a:lnTo>
                      <a:pt x="434975" y="626683"/>
                    </a:lnTo>
                    <a:lnTo>
                      <a:pt x="426403" y="624139"/>
                    </a:lnTo>
                    <a:lnTo>
                      <a:pt x="417195" y="620322"/>
                    </a:lnTo>
                    <a:lnTo>
                      <a:pt x="407353" y="615869"/>
                    </a:lnTo>
                    <a:lnTo>
                      <a:pt x="396557" y="610461"/>
                    </a:lnTo>
                    <a:lnTo>
                      <a:pt x="385127" y="605690"/>
                    </a:lnTo>
                    <a:lnTo>
                      <a:pt x="408305" y="616823"/>
                    </a:lnTo>
                    <a:lnTo>
                      <a:pt x="430848" y="627955"/>
                    </a:lnTo>
                    <a:lnTo>
                      <a:pt x="441643" y="632727"/>
                    </a:lnTo>
                    <a:lnTo>
                      <a:pt x="452120" y="637180"/>
                    </a:lnTo>
                    <a:lnTo>
                      <a:pt x="462280" y="641315"/>
                    </a:lnTo>
                    <a:lnTo>
                      <a:pt x="472440" y="645132"/>
                    </a:lnTo>
                    <a:lnTo>
                      <a:pt x="481965" y="648312"/>
                    </a:lnTo>
                    <a:lnTo>
                      <a:pt x="491173" y="650539"/>
                    </a:lnTo>
                    <a:lnTo>
                      <a:pt x="500063" y="652129"/>
                    </a:lnTo>
                    <a:lnTo>
                      <a:pt x="504190" y="652447"/>
                    </a:lnTo>
                    <a:lnTo>
                      <a:pt x="508318" y="652447"/>
                    </a:lnTo>
                    <a:lnTo>
                      <a:pt x="512128" y="652447"/>
                    </a:lnTo>
                    <a:lnTo>
                      <a:pt x="515620" y="652129"/>
                    </a:lnTo>
                    <a:lnTo>
                      <a:pt x="519430" y="651493"/>
                    </a:lnTo>
                    <a:lnTo>
                      <a:pt x="522923" y="650539"/>
                    </a:lnTo>
                    <a:lnTo>
                      <a:pt x="526415" y="649267"/>
                    </a:lnTo>
                    <a:lnTo>
                      <a:pt x="529590" y="647676"/>
                    </a:lnTo>
                    <a:lnTo>
                      <a:pt x="532765" y="646086"/>
                    </a:lnTo>
                    <a:lnTo>
                      <a:pt x="535623" y="643541"/>
                    </a:lnTo>
                    <a:lnTo>
                      <a:pt x="536893" y="651493"/>
                    </a:lnTo>
                    <a:lnTo>
                      <a:pt x="537210" y="659127"/>
                    </a:lnTo>
                    <a:lnTo>
                      <a:pt x="537845" y="673440"/>
                    </a:lnTo>
                    <a:lnTo>
                      <a:pt x="537845" y="687118"/>
                    </a:lnTo>
                    <a:lnTo>
                      <a:pt x="537210" y="700159"/>
                    </a:lnTo>
                    <a:lnTo>
                      <a:pt x="538163" y="699205"/>
                    </a:lnTo>
                    <a:lnTo>
                      <a:pt x="539433" y="697932"/>
                    </a:lnTo>
                    <a:lnTo>
                      <a:pt x="540703" y="697296"/>
                    </a:lnTo>
                    <a:lnTo>
                      <a:pt x="541973" y="696660"/>
                    </a:lnTo>
                    <a:lnTo>
                      <a:pt x="542925" y="697296"/>
                    </a:lnTo>
                    <a:lnTo>
                      <a:pt x="543243" y="698251"/>
                    </a:lnTo>
                    <a:lnTo>
                      <a:pt x="543878" y="699841"/>
                    </a:lnTo>
                    <a:lnTo>
                      <a:pt x="543878" y="702067"/>
                    </a:lnTo>
                    <a:lnTo>
                      <a:pt x="544195" y="708429"/>
                    </a:lnTo>
                    <a:lnTo>
                      <a:pt x="544195" y="716063"/>
                    </a:lnTo>
                    <a:lnTo>
                      <a:pt x="543878" y="725287"/>
                    </a:lnTo>
                    <a:lnTo>
                      <a:pt x="542925" y="735466"/>
                    </a:lnTo>
                    <a:lnTo>
                      <a:pt x="540703" y="757413"/>
                    </a:lnTo>
                    <a:lnTo>
                      <a:pt x="537528" y="779042"/>
                    </a:lnTo>
                    <a:lnTo>
                      <a:pt x="534670" y="796536"/>
                    </a:lnTo>
                    <a:lnTo>
                      <a:pt x="533083" y="802898"/>
                    </a:lnTo>
                    <a:lnTo>
                      <a:pt x="531813" y="807669"/>
                    </a:lnTo>
                    <a:lnTo>
                      <a:pt x="531178" y="808623"/>
                    </a:lnTo>
                    <a:lnTo>
                      <a:pt x="530860" y="809577"/>
                    </a:lnTo>
                    <a:lnTo>
                      <a:pt x="530543" y="809577"/>
                    </a:lnTo>
                    <a:lnTo>
                      <a:pt x="529908" y="808623"/>
                    </a:lnTo>
                    <a:lnTo>
                      <a:pt x="528638" y="820392"/>
                    </a:lnTo>
                    <a:lnTo>
                      <a:pt x="526733" y="831525"/>
                    </a:lnTo>
                    <a:lnTo>
                      <a:pt x="524510" y="842657"/>
                    </a:lnTo>
                    <a:lnTo>
                      <a:pt x="521335" y="853154"/>
                    </a:lnTo>
                    <a:lnTo>
                      <a:pt x="518478" y="863650"/>
                    </a:lnTo>
                    <a:lnTo>
                      <a:pt x="514985" y="873829"/>
                    </a:lnTo>
                    <a:lnTo>
                      <a:pt x="510858" y="883689"/>
                    </a:lnTo>
                    <a:lnTo>
                      <a:pt x="506730" y="892913"/>
                    </a:lnTo>
                    <a:lnTo>
                      <a:pt x="502285" y="902138"/>
                    </a:lnTo>
                    <a:lnTo>
                      <a:pt x="497205" y="911044"/>
                    </a:lnTo>
                    <a:lnTo>
                      <a:pt x="492443" y="919314"/>
                    </a:lnTo>
                    <a:lnTo>
                      <a:pt x="486728" y="927584"/>
                    </a:lnTo>
                    <a:lnTo>
                      <a:pt x="481013" y="935536"/>
                    </a:lnTo>
                    <a:lnTo>
                      <a:pt x="475615" y="943170"/>
                    </a:lnTo>
                    <a:lnTo>
                      <a:pt x="469583" y="950167"/>
                    </a:lnTo>
                    <a:lnTo>
                      <a:pt x="463550" y="957165"/>
                    </a:lnTo>
                    <a:lnTo>
                      <a:pt x="457200" y="963209"/>
                    </a:lnTo>
                    <a:lnTo>
                      <a:pt x="450850" y="969252"/>
                    </a:lnTo>
                    <a:lnTo>
                      <a:pt x="443865" y="974659"/>
                    </a:lnTo>
                    <a:lnTo>
                      <a:pt x="437198" y="980067"/>
                    </a:lnTo>
                    <a:lnTo>
                      <a:pt x="430530" y="984838"/>
                    </a:lnTo>
                    <a:lnTo>
                      <a:pt x="423545" y="989609"/>
                    </a:lnTo>
                    <a:lnTo>
                      <a:pt x="416878" y="993744"/>
                    </a:lnTo>
                    <a:lnTo>
                      <a:pt x="410210" y="997243"/>
                    </a:lnTo>
                    <a:lnTo>
                      <a:pt x="402908" y="1000742"/>
                    </a:lnTo>
                    <a:lnTo>
                      <a:pt x="396240" y="1003286"/>
                    </a:lnTo>
                    <a:lnTo>
                      <a:pt x="389255" y="1006149"/>
                    </a:lnTo>
                    <a:lnTo>
                      <a:pt x="382587" y="1008057"/>
                    </a:lnTo>
                    <a:lnTo>
                      <a:pt x="375920" y="1009330"/>
                    </a:lnTo>
                    <a:lnTo>
                      <a:pt x="369252" y="1010602"/>
                    </a:lnTo>
                    <a:lnTo>
                      <a:pt x="362585" y="1011238"/>
                    </a:lnTo>
                    <a:lnTo>
                      <a:pt x="356235" y="1011238"/>
                    </a:lnTo>
                    <a:lnTo>
                      <a:pt x="351155" y="1011238"/>
                    </a:lnTo>
                    <a:lnTo>
                      <a:pt x="345440" y="1010602"/>
                    </a:lnTo>
                    <a:lnTo>
                      <a:pt x="339725" y="1009330"/>
                    </a:lnTo>
                    <a:lnTo>
                      <a:pt x="334010" y="1007421"/>
                    </a:lnTo>
                    <a:lnTo>
                      <a:pt x="327977" y="1005831"/>
                    </a:lnTo>
                    <a:lnTo>
                      <a:pt x="321945" y="1002968"/>
                    </a:lnTo>
                    <a:lnTo>
                      <a:pt x="315595" y="1000105"/>
                    </a:lnTo>
                    <a:lnTo>
                      <a:pt x="309245" y="996607"/>
                    </a:lnTo>
                    <a:lnTo>
                      <a:pt x="302895" y="992790"/>
                    </a:lnTo>
                    <a:lnTo>
                      <a:pt x="296227" y="988655"/>
                    </a:lnTo>
                    <a:lnTo>
                      <a:pt x="289877" y="984202"/>
                    </a:lnTo>
                    <a:lnTo>
                      <a:pt x="282892" y="979430"/>
                    </a:lnTo>
                    <a:lnTo>
                      <a:pt x="276542" y="974023"/>
                    </a:lnTo>
                    <a:lnTo>
                      <a:pt x="269875" y="968298"/>
                    </a:lnTo>
                    <a:lnTo>
                      <a:pt x="263207" y="962254"/>
                    </a:lnTo>
                    <a:lnTo>
                      <a:pt x="256540" y="955893"/>
                    </a:lnTo>
                    <a:lnTo>
                      <a:pt x="250190" y="949213"/>
                    </a:lnTo>
                    <a:lnTo>
                      <a:pt x="243840" y="941897"/>
                    </a:lnTo>
                    <a:lnTo>
                      <a:pt x="237490" y="934900"/>
                    </a:lnTo>
                    <a:lnTo>
                      <a:pt x="231457" y="927266"/>
                    </a:lnTo>
                    <a:lnTo>
                      <a:pt x="225425" y="919314"/>
                    </a:lnTo>
                    <a:lnTo>
                      <a:pt x="219710" y="911044"/>
                    </a:lnTo>
                    <a:lnTo>
                      <a:pt x="214312" y="902774"/>
                    </a:lnTo>
                    <a:lnTo>
                      <a:pt x="208915" y="893868"/>
                    </a:lnTo>
                    <a:lnTo>
                      <a:pt x="203517" y="885280"/>
                    </a:lnTo>
                    <a:lnTo>
                      <a:pt x="198755" y="875737"/>
                    </a:lnTo>
                    <a:lnTo>
                      <a:pt x="194310" y="866195"/>
                    </a:lnTo>
                    <a:lnTo>
                      <a:pt x="190182" y="856971"/>
                    </a:lnTo>
                    <a:lnTo>
                      <a:pt x="186055" y="846792"/>
                    </a:lnTo>
                    <a:lnTo>
                      <a:pt x="182245" y="836932"/>
                    </a:lnTo>
                    <a:lnTo>
                      <a:pt x="179070" y="826754"/>
                    </a:lnTo>
                    <a:lnTo>
                      <a:pt x="176212" y="816257"/>
                    </a:lnTo>
                    <a:lnTo>
                      <a:pt x="173990" y="822937"/>
                    </a:lnTo>
                    <a:lnTo>
                      <a:pt x="172402" y="826117"/>
                    </a:lnTo>
                    <a:lnTo>
                      <a:pt x="171450" y="828344"/>
                    </a:lnTo>
                    <a:lnTo>
                      <a:pt x="169862" y="830252"/>
                    </a:lnTo>
                    <a:lnTo>
                      <a:pt x="168275" y="831525"/>
                    </a:lnTo>
                    <a:lnTo>
                      <a:pt x="167322" y="832479"/>
                    </a:lnTo>
                    <a:lnTo>
                      <a:pt x="165417" y="832797"/>
                    </a:lnTo>
                    <a:lnTo>
                      <a:pt x="163830" y="832479"/>
                    </a:lnTo>
                    <a:lnTo>
                      <a:pt x="162242" y="831207"/>
                    </a:lnTo>
                    <a:lnTo>
                      <a:pt x="160655" y="829616"/>
                    </a:lnTo>
                    <a:lnTo>
                      <a:pt x="159385" y="827390"/>
                    </a:lnTo>
                    <a:lnTo>
                      <a:pt x="157797" y="824845"/>
                    </a:lnTo>
                    <a:lnTo>
                      <a:pt x="156210" y="821346"/>
                    </a:lnTo>
                    <a:lnTo>
                      <a:pt x="153987" y="813076"/>
                    </a:lnTo>
                    <a:lnTo>
                      <a:pt x="152082" y="803534"/>
                    </a:lnTo>
                    <a:lnTo>
                      <a:pt x="150495" y="792083"/>
                    </a:lnTo>
                    <a:lnTo>
                      <a:pt x="149542" y="779678"/>
                    </a:lnTo>
                    <a:lnTo>
                      <a:pt x="149225" y="766637"/>
                    </a:lnTo>
                    <a:lnTo>
                      <a:pt x="149542" y="753914"/>
                    </a:lnTo>
                    <a:lnTo>
                      <a:pt x="150177" y="742781"/>
                    </a:lnTo>
                    <a:lnTo>
                      <a:pt x="151765" y="732285"/>
                    </a:lnTo>
                    <a:lnTo>
                      <a:pt x="153352" y="722742"/>
                    </a:lnTo>
                    <a:lnTo>
                      <a:pt x="155257" y="714790"/>
                    </a:lnTo>
                    <a:lnTo>
                      <a:pt x="157797" y="708429"/>
                    </a:lnTo>
                    <a:lnTo>
                      <a:pt x="159067" y="705884"/>
                    </a:lnTo>
                    <a:lnTo>
                      <a:pt x="160337" y="703976"/>
                    </a:lnTo>
                    <a:lnTo>
                      <a:pt x="161607" y="702067"/>
                    </a:lnTo>
                    <a:lnTo>
                      <a:pt x="163195" y="700795"/>
                    </a:lnTo>
                    <a:lnTo>
                      <a:pt x="158432" y="696024"/>
                    </a:lnTo>
                    <a:lnTo>
                      <a:pt x="154622" y="690617"/>
                    </a:lnTo>
                    <a:lnTo>
                      <a:pt x="151447" y="685209"/>
                    </a:lnTo>
                    <a:lnTo>
                      <a:pt x="148907" y="679166"/>
                    </a:lnTo>
                    <a:lnTo>
                      <a:pt x="147002" y="672804"/>
                    </a:lnTo>
                    <a:lnTo>
                      <a:pt x="145097" y="666443"/>
                    </a:lnTo>
                    <a:lnTo>
                      <a:pt x="143827" y="659763"/>
                    </a:lnTo>
                    <a:lnTo>
                      <a:pt x="143192" y="653083"/>
                    </a:lnTo>
                    <a:lnTo>
                      <a:pt x="142875" y="646086"/>
                    </a:lnTo>
                    <a:lnTo>
                      <a:pt x="142875" y="639088"/>
                    </a:lnTo>
                    <a:lnTo>
                      <a:pt x="143510" y="632090"/>
                    </a:lnTo>
                    <a:lnTo>
                      <a:pt x="144145" y="624775"/>
                    </a:lnTo>
                    <a:lnTo>
                      <a:pt x="145415" y="617777"/>
                    </a:lnTo>
                    <a:lnTo>
                      <a:pt x="146367" y="610461"/>
                    </a:lnTo>
                    <a:lnTo>
                      <a:pt x="148272" y="603782"/>
                    </a:lnTo>
                    <a:lnTo>
                      <a:pt x="149860" y="596466"/>
                    </a:lnTo>
                    <a:lnTo>
                      <a:pt x="154305" y="583425"/>
                    </a:lnTo>
                    <a:lnTo>
                      <a:pt x="159385" y="570702"/>
                    </a:lnTo>
                    <a:lnTo>
                      <a:pt x="164465" y="558933"/>
                    </a:lnTo>
                    <a:lnTo>
                      <a:pt x="169862" y="548436"/>
                    </a:lnTo>
                    <a:lnTo>
                      <a:pt x="174942" y="539212"/>
                    </a:lnTo>
                    <a:lnTo>
                      <a:pt x="180022" y="532214"/>
                    </a:lnTo>
                    <a:lnTo>
                      <a:pt x="182562" y="529034"/>
                    </a:lnTo>
                    <a:lnTo>
                      <a:pt x="184467" y="526807"/>
                    </a:lnTo>
                    <a:lnTo>
                      <a:pt x="186690" y="525535"/>
                    </a:lnTo>
                    <a:lnTo>
                      <a:pt x="188277" y="524262"/>
                    </a:lnTo>
                    <a:lnTo>
                      <a:pt x="198120" y="519491"/>
                    </a:lnTo>
                    <a:lnTo>
                      <a:pt x="207327" y="514720"/>
                    </a:lnTo>
                    <a:lnTo>
                      <a:pt x="216852" y="510585"/>
                    </a:lnTo>
                    <a:lnTo>
                      <a:pt x="226377" y="507086"/>
                    </a:lnTo>
                    <a:lnTo>
                      <a:pt x="235267" y="503587"/>
                    </a:lnTo>
                    <a:lnTo>
                      <a:pt x="244792" y="500407"/>
                    </a:lnTo>
                    <a:lnTo>
                      <a:pt x="253682" y="497862"/>
                    </a:lnTo>
                    <a:lnTo>
                      <a:pt x="262572" y="495317"/>
                    </a:lnTo>
                    <a:lnTo>
                      <a:pt x="271780" y="493409"/>
                    </a:lnTo>
                    <a:lnTo>
                      <a:pt x="280352" y="491501"/>
                    </a:lnTo>
                    <a:lnTo>
                      <a:pt x="288925" y="489910"/>
                    </a:lnTo>
                    <a:lnTo>
                      <a:pt x="298132" y="488638"/>
                    </a:lnTo>
                    <a:lnTo>
                      <a:pt x="306387" y="487365"/>
                    </a:lnTo>
                    <a:lnTo>
                      <a:pt x="314960" y="486729"/>
                    </a:lnTo>
                    <a:lnTo>
                      <a:pt x="323215" y="486093"/>
                    </a:lnTo>
                    <a:lnTo>
                      <a:pt x="331470" y="485775"/>
                    </a:lnTo>
                    <a:close/>
                    <a:moveTo>
                      <a:pt x="2394109" y="485775"/>
                    </a:moveTo>
                    <a:lnTo>
                      <a:pt x="2410607" y="485775"/>
                    </a:lnTo>
                    <a:lnTo>
                      <a:pt x="2418538" y="486093"/>
                    </a:lnTo>
                    <a:lnTo>
                      <a:pt x="2427104" y="486729"/>
                    </a:lnTo>
                    <a:lnTo>
                      <a:pt x="2435352" y="487365"/>
                    </a:lnTo>
                    <a:lnTo>
                      <a:pt x="2443918" y="488638"/>
                    </a:lnTo>
                    <a:lnTo>
                      <a:pt x="2452801" y="489910"/>
                    </a:lnTo>
                    <a:lnTo>
                      <a:pt x="2461367" y="491500"/>
                    </a:lnTo>
                    <a:lnTo>
                      <a:pt x="2470250" y="493409"/>
                    </a:lnTo>
                    <a:lnTo>
                      <a:pt x="2479451" y="495317"/>
                    </a:lnTo>
                    <a:lnTo>
                      <a:pt x="2488334" y="497862"/>
                    </a:lnTo>
                    <a:lnTo>
                      <a:pt x="2497534" y="500407"/>
                    </a:lnTo>
                    <a:lnTo>
                      <a:pt x="2506417" y="503587"/>
                    </a:lnTo>
                    <a:lnTo>
                      <a:pt x="2515935" y="507086"/>
                    </a:lnTo>
                    <a:lnTo>
                      <a:pt x="2525135" y="510585"/>
                    </a:lnTo>
                    <a:lnTo>
                      <a:pt x="2534653" y="514720"/>
                    </a:lnTo>
                    <a:lnTo>
                      <a:pt x="2543853" y="519491"/>
                    </a:lnTo>
                    <a:lnTo>
                      <a:pt x="2553371" y="524262"/>
                    </a:lnTo>
                    <a:lnTo>
                      <a:pt x="2555274" y="525535"/>
                    </a:lnTo>
                    <a:lnTo>
                      <a:pt x="2557178" y="526807"/>
                    </a:lnTo>
                    <a:lnTo>
                      <a:pt x="2559399" y="529033"/>
                    </a:lnTo>
                    <a:lnTo>
                      <a:pt x="2561620" y="532214"/>
                    </a:lnTo>
                    <a:lnTo>
                      <a:pt x="2566378" y="539212"/>
                    </a:lnTo>
                    <a:lnTo>
                      <a:pt x="2571772" y="548436"/>
                    </a:lnTo>
                    <a:lnTo>
                      <a:pt x="2577482" y="558933"/>
                    </a:lnTo>
                    <a:lnTo>
                      <a:pt x="2582558" y="570702"/>
                    </a:lnTo>
                    <a:lnTo>
                      <a:pt x="2587634" y="583425"/>
                    </a:lnTo>
                    <a:lnTo>
                      <a:pt x="2591759" y="596466"/>
                    </a:lnTo>
                    <a:lnTo>
                      <a:pt x="2593662" y="603782"/>
                    </a:lnTo>
                    <a:lnTo>
                      <a:pt x="2594931" y="610461"/>
                    </a:lnTo>
                    <a:lnTo>
                      <a:pt x="2596517" y="617777"/>
                    </a:lnTo>
                    <a:lnTo>
                      <a:pt x="2597786" y="624775"/>
                    </a:lnTo>
                    <a:lnTo>
                      <a:pt x="2598421" y="632090"/>
                    </a:lnTo>
                    <a:lnTo>
                      <a:pt x="2598738" y="639088"/>
                    </a:lnTo>
                    <a:lnTo>
                      <a:pt x="2598738" y="646086"/>
                    </a:lnTo>
                    <a:lnTo>
                      <a:pt x="2598421" y="653083"/>
                    </a:lnTo>
                    <a:lnTo>
                      <a:pt x="2598104" y="659763"/>
                    </a:lnTo>
                    <a:lnTo>
                      <a:pt x="2596517" y="666443"/>
                    </a:lnTo>
                    <a:lnTo>
                      <a:pt x="2594931" y="672804"/>
                    </a:lnTo>
                    <a:lnTo>
                      <a:pt x="2592710" y="679166"/>
                    </a:lnTo>
                    <a:lnTo>
                      <a:pt x="2590172" y="685209"/>
                    </a:lnTo>
                    <a:lnTo>
                      <a:pt x="2586683" y="690617"/>
                    </a:lnTo>
                    <a:lnTo>
                      <a:pt x="2583193" y="696024"/>
                    </a:lnTo>
                    <a:lnTo>
                      <a:pt x="2578434" y="700795"/>
                    </a:lnTo>
                    <a:lnTo>
                      <a:pt x="2580020" y="702067"/>
                    </a:lnTo>
                    <a:lnTo>
                      <a:pt x="2581607" y="703976"/>
                    </a:lnTo>
                    <a:lnTo>
                      <a:pt x="2582558" y="705884"/>
                    </a:lnTo>
                    <a:lnTo>
                      <a:pt x="2584145" y="708429"/>
                    </a:lnTo>
                    <a:lnTo>
                      <a:pt x="2586365" y="714790"/>
                    </a:lnTo>
                    <a:lnTo>
                      <a:pt x="2588269" y="722742"/>
                    </a:lnTo>
                    <a:lnTo>
                      <a:pt x="2590172" y="732285"/>
                    </a:lnTo>
                    <a:lnTo>
                      <a:pt x="2591441" y="742781"/>
                    </a:lnTo>
                    <a:lnTo>
                      <a:pt x="2592076" y="753914"/>
                    </a:lnTo>
                    <a:lnTo>
                      <a:pt x="2592393" y="766637"/>
                    </a:lnTo>
                    <a:lnTo>
                      <a:pt x="2592076" y="779678"/>
                    </a:lnTo>
                    <a:lnTo>
                      <a:pt x="2591441" y="792083"/>
                    </a:lnTo>
                    <a:lnTo>
                      <a:pt x="2589855" y="803534"/>
                    </a:lnTo>
                    <a:lnTo>
                      <a:pt x="2587634" y="813076"/>
                    </a:lnTo>
                    <a:lnTo>
                      <a:pt x="2585414" y="821346"/>
                    </a:lnTo>
                    <a:lnTo>
                      <a:pt x="2584145" y="824845"/>
                    </a:lnTo>
                    <a:lnTo>
                      <a:pt x="2582558" y="827390"/>
                    </a:lnTo>
                    <a:lnTo>
                      <a:pt x="2581289" y="829616"/>
                    </a:lnTo>
                    <a:lnTo>
                      <a:pt x="2579703" y="831207"/>
                    </a:lnTo>
                    <a:lnTo>
                      <a:pt x="2577799" y="832479"/>
                    </a:lnTo>
                    <a:lnTo>
                      <a:pt x="2576213" y="832797"/>
                    </a:lnTo>
                    <a:lnTo>
                      <a:pt x="2574627" y="832479"/>
                    </a:lnTo>
                    <a:lnTo>
                      <a:pt x="2573358" y="831525"/>
                    </a:lnTo>
                    <a:lnTo>
                      <a:pt x="2571772" y="830252"/>
                    </a:lnTo>
                    <a:lnTo>
                      <a:pt x="2570503" y="828344"/>
                    </a:lnTo>
                    <a:lnTo>
                      <a:pt x="2569234" y="826117"/>
                    </a:lnTo>
                    <a:lnTo>
                      <a:pt x="2567965" y="822936"/>
                    </a:lnTo>
                    <a:lnTo>
                      <a:pt x="2565744" y="816257"/>
                    </a:lnTo>
                    <a:lnTo>
                      <a:pt x="2562889" y="826753"/>
                    </a:lnTo>
                    <a:lnTo>
                      <a:pt x="2559399" y="836932"/>
                    </a:lnTo>
                    <a:lnTo>
                      <a:pt x="2555592" y="846792"/>
                    </a:lnTo>
                    <a:lnTo>
                      <a:pt x="2551785" y="856971"/>
                    </a:lnTo>
                    <a:lnTo>
                      <a:pt x="2547343" y="866195"/>
                    </a:lnTo>
                    <a:lnTo>
                      <a:pt x="2542902" y="875737"/>
                    </a:lnTo>
                    <a:lnTo>
                      <a:pt x="2537825" y="885280"/>
                    </a:lnTo>
                    <a:lnTo>
                      <a:pt x="2533067" y="893868"/>
                    </a:lnTo>
                    <a:lnTo>
                      <a:pt x="2527356" y="902774"/>
                    </a:lnTo>
                    <a:lnTo>
                      <a:pt x="2522280" y="911044"/>
                    </a:lnTo>
                    <a:lnTo>
                      <a:pt x="2516252" y="919314"/>
                    </a:lnTo>
                    <a:lnTo>
                      <a:pt x="2510224" y="927266"/>
                    </a:lnTo>
                    <a:lnTo>
                      <a:pt x="2504197" y="934900"/>
                    </a:lnTo>
                    <a:lnTo>
                      <a:pt x="2497851" y="941897"/>
                    </a:lnTo>
                    <a:lnTo>
                      <a:pt x="2491824" y="949213"/>
                    </a:lnTo>
                    <a:lnTo>
                      <a:pt x="2484844" y="955893"/>
                    </a:lnTo>
                    <a:lnTo>
                      <a:pt x="2478499" y="962254"/>
                    </a:lnTo>
                    <a:lnTo>
                      <a:pt x="2472154" y="968298"/>
                    </a:lnTo>
                    <a:lnTo>
                      <a:pt x="2465492" y="974023"/>
                    </a:lnTo>
                    <a:lnTo>
                      <a:pt x="2458829" y="979430"/>
                    </a:lnTo>
                    <a:lnTo>
                      <a:pt x="2452167" y="984202"/>
                    </a:lnTo>
                    <a:lnTo>
                      <a:pt x="2445505" y="988654"/>
                    </a:lnTo>
                    <a:lnTo>
                      <a:pt x="2439159" y="992789"/>
                    </a:lnTo>
                    <a:lnTo>
                      <a:pt x="2432814" y="996607"/>
                    </a:lnTo>
                    <a:lnTo>
                      <a:pt x="2426469" y="1000105"/>
                    </a:lnTo>
                    <a:lnTo>
                      <a:pt x="2420124" y="1002968"/>
                    </a:lnTo>
                    <a:lnTo>
                      <a:pt x="2413462" y="1005831"/>
                    </a:lnTo>
                    <a:lnTo>
                      <a:pt x="2408069" y="1007421"/>
                    </a:lnTo>
                    <a:lnTo>
                      <a:pt x="2402041" y="1009330"/>
                    </a:lnTo>
                    <a:lnTo>
                      <a:pt x="2396330" y="1010602"/>
                    </a:lnTo>
                    <a:lnTo>
                      <a:pt x="2390937" y="1011238"/>
                    </a:lnTo>
                    <a:lnTo>
                      <a:pt x="2385861" y="1011238"/>
                    </a:lnTo>
                    <a:lnTo>
                      <a:pt x="2379516" y="1011238"/>
                    </a:lnTo>
                    <a:lnTo>
                      <a:pt x="2372536" y="1010602"/>
                    </a:lnTo>
                    <a:lnTo>
                      <a:pt x="2366191" y="1009330"/>
                    </a:lnTo>
                    <a:lnTo>
                      <a:pt x="2359529" y="1008057"/>
                    </a:lnTo>
                    <a:lnTo>
                      <a:pt x="2352866" y="1006149"/>
                    </a:lnTo>
                    <a:lnTo>
                      <a:pt x="2345887" y="1003286"/>
                    </a:lnTo>
                    <a:lnTo>
                      <a:pt x="2338907" y="1000742"/>
                    </a:lnTo>
                    <a:lnTo>
                      <a:pt x="2331928" y="997243"/>
                    </a:lnTo>
                    <a:lnTo>
                      <a:pt x="2325265" y="993744"/>
                    </a:lnTo>
                    <a:lnTo>
                      <a:pt x="2318286" y="989609"/>
                    </a:lnTo>
                    <a:lnTo>
                      <a:pt x="2311306" y="984838"/>
                    </a:lnTo>
                    <a:lnTo>
                      <a:pt x="2304644" y="980067"/>
                    </a:lnTo>
                    <a:lnTo>
                      <a:pt x="2297981" y="974659"/>
                    </a:lnTo>
                    <a:lnTo>
                      <a:pt x="2291636" y="969252"/>
                    </a:lnTo>
                    <a:lnTo>
                      <a:pt x="2284974" y="963208"/>
                    </a:lnTo>
                    <a:lnTo>
                      <a:pt x="2278629" y="957165"/>
                    </a:lnTo>
                    <a:lnTo>
                      <a:pt x="2272284" y="950167"/>
                    </a:lnTo>
                    <a:lnTo>
                      <a:pt x="2266256" y="943170"/>
                    </a:lnTo>
                    <a:lnTo>
                      <a:pt x="2260545" y="935536"/>
                    </a:lnTo>
                    <a:lnTo>
                      <a:pt x="2255152" y="927584"/>
                    </a:lnTo>
                    <a:lnTo>
                      <a:pt x="2249759" y="919314"/>
                    </a:lnTo>
                    <a:lnTo>
                      <a:pt x="2244365" y="911044"/>
                    </a:lnTo>
                    <a:lnTo>
                      <a:pt x="2239924" y="902138"/>
                    </a:lnTo>
                    <a:lnTo>
                      <a:pt x="2235482" y="892913"/>
                    </a:lnTo>
                    <a:lnTo>
                      <a:pt x="2231041" y="883689"/>
                    </a:lnTo>
                    <a:lnTo>
                      <a:pt x="2227234" y="873829"/>
                    </a:lnTo>
                    <a:lnTo>
                      <a:pt x="2223744" y="863650"/>
                    </a:lnTo>
                    <a:lnTo>
                      <a:pt x="2220571" y="853154"/>
                    </a:lnTo>
                    <a:lnTo>
                      <a:pt x="2217716" y="842657"/>
                    </a:lnTo>
                    <a:lnTo>
                      <a:pt x="2215178" y="831525"/>
                    </a:lnTo>
                    <a:lnTo>
                      <a:pt x="2213275" y="820392"/>
                    </a:lnTo>
                    <a:lnTo>
                      <a:pt x="2211688" y="808623"/>
                    </a:lnTo>
                    <a:lnTo>
                      <a:pt x="2211371" y="809577"/>
                    </a:lnTo>
                    <a:lnTo>
                      <a:pt x="2211054" y="809577"/>
                    </a:lnTo>
                    <a:lnTo>
                      <a:pt x="2210737" y="808623"/>
                    </a:lnTo>
                    <a:lnTo>
                      <a:pt x="2210419" y="807669"/>
                    </a:lnTo>
                    <a:lnTo>
                      <a:pt x="2208833" y="802898"/>
                    </a:lnTo>
                    <a:lnTo>
                      <a:pt x="2207564" y="796536"/>
                    </a:lnTo>
                    <a:lnTo>
                      <a:pt x="2204391" y="779042"/>
                    </a:lnTo>
                    <a:lnTo>
                      <a:pt x="2201536" y="757413"/>
                    </a:lnTo>
                    <a:lnTo>
                      <a:pt x="2198998" y="735465"/>
                    </a:lnTo>
                    <a:lnTo>
                      <a:pt x="2198364" y="725287"/>
                    </a:lnTo>
                    <a:lnTo>
                      <a:pt x="2198046" y="716063"/>
                    </a:lnTo>
                    <a:lnTo>
                      <a:pt x="2197412" y="708429"/>
                    </a:lnTo>
                    <a:lnTo>
                      <a:pt x="2198046" y="702067"/>
                    </a:lnTo>
                    <a:lnTo>
                      <a:pt x="2198364" y="699841"/>
                    </a:lnTo>
                    <a:lnTo>
                      <a:pt x="2198681" y="698250"/>
                    </a:lnTo>
                    <a:lnTo>
                      <a:pt x="2199315" y="697296"/>
                    </a:lnTo>
                    <a:lnTo>
                      <a:pt x="2200267" y="696660"/>
                    </a:lnTo>
                    <a:lnTo>
                      <a:pt x="2201219" y="697296"/>
                    </a:lnTo>
                    <a:lnTo>
                      <a:pt x="2202488" y="697932"/>
                    </a:lnTo>
                    <a:lnTo>
                      <a:pt x="2204074" y="699205"/>
                    </a:lnTo>
                    <a:lnTo>
                      <a:pt x="2205026" y="700159"/>
                    </a:lnTo>
                    <a:lnTo>
                      <a:pt x="2204391" y="687118"/>
                    </a:lnTo>
                    <a:lnTo>
                      <a:pt x="2204074" y="673440"/>
                    </a:lnTo>
                    <a:lnTo>
                      <a:pt x="2204709" y="659127"/>
                    </a:lnTo>
                    <a:lnTo>
                      <a:pt x="2205343" y="651493"/>
                    </a:lnTo>
                    <a:lnTo>
                      <a:pt x="2206295" y="643541"/>
                    </a:lnTo>
                    <a:lnTo>
                      <a:pt x="2209150" y="646086"/>
                    </a:lnTo>
                    <a:lnTo>
                      <a:pt x="2212323" y="647676"/>
                    </a:lnTo>
                    <a:lnTo>
                      <a:pt x="2215495" y="649267"/>
                    </a:lnTo>
                    <a:lnTo>
                      <a:pt x="2218985" y="650539"/>
                    </a:lnTo>
                    <a:lnTo>
                      <a:pt x="2222475" y="651493"/>
                    </a:lnTo>
                    <a:lnTo>
                      <a:pt x="2225965" y="652129"/>
                    </a:lnTo>
                    <a:lnTo>
                      <a:pt x="2229772" y="652447"/>
                    </a:lnTo>
                    <a:lnTo>
                      <a:pt x="2233896" y="652447"/>
                    </a:lnTo>
                    <a:lnTo>
                      <a:pt x="2238020" y="652447"/>
                    </a:lnTo>
                    <a:lnTo>
                      <a:pt x="2242145" y="652129"/>
                    </a:lnTo>
                    <a:lnTo>
                      <a:pt x="2251028" y="650539"/>
                    </a:lnTo>
                    <a:lnTo>
                      <a:pt x="2259911" y="648312"/>
                    </a:lnTo>
                    <a:lnTo>
                      <a:pt x="2269746" y="645132"/>
                    </a:lnTo>
                    <a:lnTo>
                      <a:pt x="2279581" y="641315"/>
                    </a:lnTo>
                    <a:lnTo>
                      <a:pt x="2289733" y="637180"/>
                    </a:lnTo>
                    <a:lnTo>
                      <a:pt x="2300519" y="632726"/>
                    </a:lnTo>
                    <a:lnTo>
                      <a:pt x="2310989" y="627955"/>
                    </a:lnTo>
                    <a:lnTo>
                      <a:pt x="2333514" y="616823"/>
                    </a:lnTo>
                    <a:lnTo>
                      <a:pt x="2356991" y="605690"/>
                    </a:lnTo>
                    <a:lnTo>
                      <a:pt x="2345569" y="610461"/>
                    </a:lnTo>
                    <a:lnTo>
                      <a:pt x="2334466" y="615868"/>
                    </a:lnTo>
                    <a:lnTo>
                      <a:pt x="2324948" y="620322"/>
                    </a:lnTo>
                    <a:lnTo>
                      <a:pt x="2315430" y="624138"/>
                    </a:lnTo>
                    <a:lnTo>
                      <a:pt x="2306865" y="626683"/>
                    </a:lnTo>
                    <a:lnTo>
                      <a:pt x="2298616" y="628910"/>
                    </a:lnTo>
                    <a:lnTo>
                      <a:pt x="2290367" y="630182"/>
                    </a:lnTo>
                    <a:lnTo>
                      <a:pt x="2282436" y="630818"/>
                    </a:lnTo>
                    <a:lnTo>
                      <a:pt x="2275456" y="630818"/>
                    </a:lnTo>
                    <a:lnTo>
                      <a:pt x="2268160" y="630500"/>
                    </a:lnTo>
                    <a:lnTo>
                      <a:pt x="2261497" y="629228"/>
                    </a:lnTo>
                    <a:lnTo>
                      <a:pt x="2255152" y="627955"/>
                    </a:lnTo>
                    <a:lnTo>
                      <a:pt x="2248807" y="626047"/>
                    </a:lnTo>
                    <a:lnTo>
                      <a:pt x="2243096" y="623502"/>
                    </a:lnTo>
                    <a:lnTo>
                      <a:pt x="2237703" y="620640"/>
                    </a:lnTo>
                    <a:lnTo>
                      <a:pt x="2232627" y="617777"/>
                    </a:lnTo>
                    <a:lnTo>
                      <a:pt x="2227551" y="614278"/>
                    </a:lnTo>
                    <a:lnTo>
                      <a:pt x="2223109" y="610779"/>
                    </a:lnTo>
                    <a:lnTo>
                      <a:pt x="2218985" y="607280"/>
                    </a:lnTo>
                    <a:lnTo>
                      <a:pt x="2214861" y="603463"/>
                    </a:lnTo>
                    <a:lnTo>
                      <a:pt x="2211371" y="599647"/>
                    </a:lnTo>
                    <a:lnTo>
                      <a:pt x="2208198" y="595512"/>
                    </a:lnTo>
                    <a:lnTo>
                      <a:pt x="2202171" y="587878"/>
                    </a:lnTo>
                    <a:lnTo>
                      <a:pt x="2197412" y="581198"/>
                    </a:lnTo>
                    <a:lnTo>
                      <a:pt x="2193922" y="574837"/>
                    </a:lnTo>
                    <a:lnTo>
                      <a:pt x="2191701" y="569747"/>
                    </a:lnTo>
                    <a:lnTo>
                      <a:pt x="2189163" y="565612"/>
                    </a:lnTo>
                    <a:lnTo>
                      <a:pt x="2191067" y="564340"/>
                    </a:lnTo>
                    <a:lnTo>
                      <a:pt x="2196777" y="559569"/>
                    </a:lnTo>
                    <a:lnTo>
                      <a:pt x="2205343" y="552889"/>
                    </a:lnTo>
                    <a:lnTo>
                      <a:pt x="2217399" y="544301"/>
                    </a:lnTo>
                    <a:lnTo>
                      <a:pt x="2225013" y="539848"/>
                    </a:lnTo>
                    <a:lnTo>
                      <a:pt x="2232944" y="534759"/>
                    </a:lnTo>
                    <a:lnTo>
                      <a:pt x="2241510" y="529670"/>
                    </a:lnTo>
                    <a:lnTo>
                      <a:pt x="2251028" y="524580"/>
                    </a:lnTo>
                    <a:lnTo>
                      <a:pt x="2260545" y="519491"/>
                    </a:lnTo>
                    <a:lnTo>
                      <a:pt x="2271649" y="514402"/>
                    </a:lnTo>
                    <a:lnTo>
                      <a:pt x="2282753" y="509631"/>
                    </a:lnTo>
                    <a:lnTo>
                      <a:pt x="2294809" y="505178"/>
                    </a:lnTo>
                    <a:lnTo>
                      <a:pt x="2307182" y="501043"/>
                    </a:lnTo>
                    <a:lnTo>
                      <a:pt x="2320506" y="497226"/>
                    </a:lnTo>
                    <a:lnTo>
                      <a:pt x="2334466" y="493409"/>
                    </a:lnTo>
                    <a:lnTo>
                      <a:pt x="2348742" y="490864"/>
                    </a:lnTo>
                    <a:lnTo>
                      <a:pt x="2363336" y="488638"/>
                    </a:lnTo>
                    <a:lnTo>
                      <a:pt x="2378564" y="486729"/>
                    </a:lnTo>
                    <a:lnTo>
                      <a:pt x="2394109" y="485775"/>
                    </a:lnTo>
                    <a:close/>
                    <a:moveTo>
                      <a:pt x="1429386" y="468312"/>
                    </a:moveTo>
                    <a:lnTo>
                      <a:pt x="1442086" y="468630"/>
                    </a:lnTo>
                    <a:lnTo>
                      <a:pt x="1454151" y="469899"/>
                    </a:lnTo>
                    <a:lnTo>
                      <a:pt x="1465898" y="471802"/>
                    </a:lnTo>
                    <a:lnTo>
                      <a:pt x="1477011" y="474023"/>
                    </a:lnTo>
                    <a:lnTo>
                      <a:pt x="1487488" y="476562"/>
                    </a:lnTo>
                    <a:lnTo>
                      <a:pt x="1497649" y="479734"/>
                    </a:lnTo>
                    <a:lnTo>
                      <a:pt x="1507491" y="482907"/>
                    </a:lnTo>
                    <a:lnTo>
                      <a:pt x="1516699" y="486714"/>
                    </a:lnTo>
                    <a:lnTo>
                      <a:pt x="1525271" y="490522"/>
                    </a:lnTo>
                    <a:lnTo>
                      <a:pt x="1533526" y="494646"/>
                    </a:lnTo>
                    <a:lnTo>
                      <a:pt x="1541146" y="498771"/>
                    </a:lnTo>
                    <a:lnTo>
                      <a:pt x="1547814" y="502896"/>
                    </a:lnTo>
                    <a:lnTo>
                      <a:pt x="1554164" y="507020"/>
                    </a:lnTo>
                    <a:lnTo>
                      <a:pt x="1565594" y="514952"/>
                    </a:lnTo>
                    <a:lnTo>
                      <a:pt x="1574166" y="522250"/>
                    </a:lnTo>
                    <a:lnTo>
                      <a:pt x="1580516" y="527643"/>
                    </a:lnTo>
                    <a:lnTo>
                      <a:pt x="1585596" y="532720"/>
                    </a:lnTo>
                    <a:lnTo>
                      <a:pt x="1584009" y="536527"/>
                    </a:lnTo>
                    <a:lnTo>
                      <a:pt x="1581469" y="540652"/>
                    </a:lnTo>
                    <a:lnTo>
                      <a:pt x="1578611" y="546046"/>
                    </a:lnTo>
                    <a:lnTo>
                      <a:pt x="1574484" y="552074"/>
                    </a:lnTo>
                    <a:lnTo>
                      <a:pt x="1569721" y="558419"/>
                    </a:lnTo>
                    <a:lnTo>
                      <a:pt x="1563054" y="565399"/>
                    </a:lnTo>
                    <a:lnTo>
                      <a:pt x="1559879" y="568572"/>
                    </a:lnTo>
                    <a:lnTo>
                      <a:pt x="1556386" y="571745"/>
                    </a:lnTo>
                    <a:lnTo>
                      <a:pt x="1552259" y="575235"/>
                    </a:lnTo>
                    <a:lnTo>
                      <a:pt x="1548131" y="577773"/>
                    </a:lnTo>
                    <a:lnTo>
                      <a:pt x="1543686" y="580311"/>
                    </a:lnTo>
                    <a:lnTo>
                      <a:pt x="1538606" y="582850"/>
                    </a:lnTo>
                    <a:lnTo>
                      <a:pt x="1533844" y="584753"/>
                    </a:lnTo>
                    <a:lnTo>
                      <a:pt x="1528446" y="586657"/>
                    </a:lnTo>
                    <a:lnTo>
                      <a:pt x="1523049" y="588243"/>
                    </a:lnTo>
                    <a:lnTo>
                      <a:pt x="1517016" y="588878"/>
                    </a:lnTo>
                    <a:lnTo>
                      <a:pt x="1510984" y="589512"/>
                    </a:lnTo>
                    <a:lnTo>
                      <a:pt x="1503999" y="589512"/>
                    </a:lnTo>
                    <a:lnTo>
                      <a:pt x="1497331" y="588878"/>
                    </a:lnTo>
                    <a:lnTo>
                      <a:pt x="1490346" y="587926"/>
                    </a:lnTo>
                    <a:lnTo>
                      <a:pt x="1483043" y="586022"/>
                    </a:lnTo>
                    <a:lnTo>
                      <a:pt x="1475106" y="583484"/>
                    </a:lnTo>
                    <a:lnTo>
                      <a:pt x="1467168" y="580311"/>
                    </a:lnTo>
                    <a:lnTo>
                      <a:pt x="1458913" y="576187"/>
                    </a:lnTo>
                    <a:lnTo>
                      <a:pt x="1449388" y="571745"/>
                    </a:lnTo>
                    <a:lnTo>
                      <a:pt x="1439546" y="567620"/>
                    </a:lnTo>
                    <a:lnTo>
                      <a:pt x="1479233" y="586657"/>
                    </a:lnTo>
                    <a:lnTo>
                      <a:pt x="1498284" y="594906"/>
                    </a:lnTo>
                    <a:lnTo>
                      <a:pt x="1506856" y="598714"/>
                    </a:lnTo>
                    <a:lnTo>
                      <a:pt x="1515746" y="601886"/>
                    </a:lnTo>
                    <a:lnTo>
                      <a:pt x="1524001" y="604425"/>
                    </a:lnTo>
                    <a:lnTo>
                      <a:pt x="1531939" y="606646"/>
                    </a:lnTo>
                    <a:lnTo>
                      <a:pt x="1539559" y="607915"/>
                    </a:lnTo>
                    <a:lnTo>
                      <a:pt x="1546544" y="608232"/>
                    </a:lnTo>
                    <a:lnTo>
                      <a:pt x="1550036" y="608232"/>
                    </a:lnTo>
                    <a:lnTo>
                      <a:pt x="1553529" y="607915"/>
                    </a:lnTo>
                    <a:lnTo>
                      <a:pt x="1556704" y="607280"/>
                    </a:lnTo>
                    <a:lnTo>
                      <a:pt x="1559879" y="606646"/>
                    </a:lnTo>
                    <a:lnTo>
                      <a:pt x="1562736" y="605376"/>
                    </a:lnTo>
                    <a:lnTo>
                      <a:pt x="1565594" y="604107"/>
                    </a:lnTo>
                    <a:lnTo>
                      <a:pt x="1568451" y="602521"/>
                    </a:lnTo>
                    <a:lnTo>
                      <a:pt x="1570674" y="600617"/>
                    </a:lnTo>
                    <a:lnTo>
                      <a:pt x="1571944" y="607280"/>
                    </a:lnTo>
                    <a:lnTo>
                      <a:pt x="1572261" y="614260"/>
                    </a:lnTo>
                    <a:lnTo>
                      <a:pt x="1572896" y="626634"/>
                    </a:lnTo>
                    <a:lnTo>
                      <a:pt x="1572579" y="638691"/>
                    </a:lnTo>
                    <a:lnTo>
                      <a:pt x="1572261" y="649795"/>
                    </a:lnTo>
                    <a:lnTo>
                      <a:pt x="1574166" y="647574"/>
                    </a:lnTo>
                    <a:lnTo>
                      <a:pt x="1575119" y="647257"/>
                    </a:lnTo>
                    <a:lnTo>
                      <a:pt x="1576389" y="646940"/>
                    </a:lnTo>
                    <a:lnTo>
                      <a:pt x="1577976" y="647257"/>
                    </a:lnTo>
                    <a:lnTo>
                      <a:pt x="1578929" y="647892"/>
                    </a:lnTo>
                    <a:lnTo>
                      <a:pt x="1580516" y="649478"/>
                    </a:lnTo>
                    <a:lnTo>
                      <a:pt x="1582104" y="651382"/>
                    </a:lnTo>
                    <a:lnTo>
                      <a:pt x="1583056" y="653920"/>
                    </a:lnTo>
                    <a:lnTo>
                      <a:pt x="1584326" y="656775"/>
                    </a:lnTo>
                    <a:lnTo>
                      <a:pt x="1586549" y="663756"/>
                    </a:lnTo>
                    <a:lnTo>
                      <a:pt x="1588136" y="672322"/>
                    </a:lnTo>
                    <a:lnTo>
                      <a:pt x="1589406" y="682158"/>
                    </a:lnTo>
                    <a:lnTo>
                      <a:pt x="1590359" y="692945"/>
                    </a:lnTo>
                    <a:lnTo>
                      <a:pt x="1590676" y="704685"/>
                    </a:lnTo>
                    <a:lnTo>
                      <a:pt x="1590359" y="716424"/>
                    </a:lnTo>
                    <a:lnTo>
                      <a:pt x="1589406" y="727211"/>
                    </a:lnTo>
                    <a:lnTo>
                      <a:pt x="1588136" y="737047"/>
                    </a:lnTo>
                    <a:lnTo>
                      <a:pt x="1586549" y="745613"/>
                    </a:lnTo>
                    <a:lnTo>
                      <a:pt x="1584326" y="752911"/>
                    </a:lnTo>
                    <a:lnTo>
                      <a:pt x="1583056" y="755449"/>
                    </a:lnTo>
                    <a:lnTo>
                      <a:pt x="1582104" y="757987"/>
                    </a:lnTo>
                    <a:lnTo>
                      <a:pt x="1580516" y="759891"/>
                    </a:lnTo>
                    <a:lnTo>
                      <a:pt x="1578929" y="761477"/>
                    </a:lnTo>
                    <a:lnTo>
                      <a:pt x="1577976" y="762112"/>
                    </a:lnTo>
                    <a:lnTo>
                      <a:pt x="1576389" y="762429"/>
                    </a:lnTo>
                    <a:lnTo>
                      <a:pt x="1574801" y="762112"/>
                    </a:lnTo>
                    <a:lnTo>
                      <a:pt x="1573214" y="761160"/>
                    </a:lnTo>
                    <a:lnTo>
                      <a:pt x="1571944" y="759573"/>
                    </a:lnTo>
                    <a:lnTo>
                      <a:pt x="1570674" y="757670"/>
                    </a:lnTo>
                    <a:lnTo>
                      <a:pt x="1569086" y="755131"/>
                    </a:lnTo>
                    <a:lnTo>
                      <a:pt x="1568134" y="751641"/>
                    </a:lnTo>
                    <a:lnTo>
                      <a:pt x="1565911" y="744027"/>
                    </a:lnTo>
                    <a:lnTo>
                      <a:pt x="1564641" y="754180"/>
                    </a:lnTo>
                    <a:lnTo>
                      <a:pt x="1562736" y="764015"/>
                    </a:lnTo>
                    <a:lnTo>
                      <a:pt x="1560831" y="773851"/>
                    </a:lnTo>
                    <a:lnTo>
                      <a:pt x="1558291" y="782735"/>
                    </a:lnTo>
                    <a:lnTo>
                      <a:pt x="1555751" y="792253"/>
                    </a:lnTo>
                    <a:lnTo>
                      <a:pt x="1552576" y="800819"/>
                    </a:lnTo>
                    <a:lnTo>
                      <a:pt x="1549401" y="809703"/>
                    </a:lnTo>
                    <a:lnTo>
                      <a:pt x="1545591" y="817953"/>
                    </a:lnTo>
                    <a:lnTo>
                      <a:pt x="1541781" y="825567"/>
                    </a:lnTo>
                    <a:lnTo>
                      <a:pt x="1537336" y="833182"/>
                    </a:lnTo>
                    <a:lnTo>
                      <a:pt x="1532574" y="840797"/>
                    </a:lnTo>
                    <a:lnTo>
                      <a:pt x="1528129" y="847777"/>
                    </a:lnTo>
                    <a:lnTo>
                      <a:pt x="1523366" y="854757"/>
                    </a:lnTo>
                    <a:lnTo>
                      <a:pt x="1518286" y="861102"/>
                    </a:lnTo>
                    <a:lnTo>
                      <a:pt x="1513206" y="867448"/>
                    </a:lnTo>
                    <a:lnTo>
                      <a:pt x="1507491" y="873476"/>
                    </a:lnTo>
                    <a:lnTo>
                      <a:pt x="1502411" y="878553"/>
                    </a:lnTo>
                    <a:lnTo>
                      <a:pt x="1496696" y="883946"/>
                    </a:lnTo>
                    <a:lnTo>
                      <a:pt x="1490663" y="889340"/>
                    </a:lnTo>
                    <a:lnTo>
                      <a:pt x="1484948" y="893782"/>
                    </a:lnTo>
                    <a:lnTo>
                      <a:pt x="1478916" y="897907"/>
                    </a:lnTo>
                    <a:lnTo>
                      <a:pt x="1472883" y="901714"/>
                    </a:lnTo>
                    <a:lnTo>
                      <a:pt x="1466851" y="905521"/>
                    </a:lnTo>
                    <a:lnTo>
                      <a:pt x="1460818" y="908377"/>
                    </a:lnTo>
                    <a:lnTo>
                      <a:pt x="1454786" y="911232"/>
                    </a:lnTo>
                    <a:lnTo>
                      <a:pt x="1448753" y="914088"/>
                    </a:lnTo>
                    <a:lnTo>
                      <a:pt x="1442721" y="915991"/>
                    </a:lnTo>
                    <a:lnTo>
                      <a:pt x="1437323" y="917895"/>
                    </a:lnTo>
                    <a:lnTo>
                      <a:pt x="1431291" y="918847"/>
                    </a:lnTo>
                    <a:lnTo>
                      <a:pt x="1425576" y="920116"/>
                    </a:lnTo>
                    <a:lnTo>
                      <a:pt x="1419861" y="920751"/>
                    </a:lnTo>
                    <a:lnTo>
                      <a:pt x="1414146" y="920751"/>
                    </a:lnTo>
                    <a:lnTo>
                      <a:pt x="1409701" y="920751"/>
                    </a:lnTo>
                    <a:lnTo>
                      <a:pt x="1404938" y="920116"/>
                    </a:lnTo>
                    <a:lnTo>
                      <a:pt x="1399858" y="918847"/>
                    </a:lnTo>
                    <a:lnTo>
                      <a:pt x="1394778" y="917260"/>
                    </a:lnTo>
                    <a:lnTo>
                      <a:pt x="1389381" y="915357"/>
                    </a:lnTo>
                    <a:lnTo>
                      <a:pt x="1384301" y="913770"/>
                    </a:lnTo>
                    <a:lnTo>
                      <a:pt x="1378903" y="910915"/>
                    </a:lnTo>
                    <a:lnTo>
                      <a:pt x="1373188" y="908059"/>
                    </a:lnTo>
                    <a:lnTo>
                      <a:pt x="1367791" y="904569"/>
                    </a:lnTo>
                    <a:lnTo>
                      <a:pt x="1362076" y="900762"/>
                    </a:lnTo>
                    <a:lnTo>
                      <a:pt x="1356043" y="896955"/>
                    </a:lnTo>
                    <a:lnTo>
                      <a:pt x="1350328" y="892513"/>
                    </a:lnTo>
                    <a:lnTo>
                      <a:pt x="1344296" y="888071"/>
                    </a:lnTo>
                    <a:lnTo>
                      <a:pt x="1338581" y="883312"/>
                    </a:lnTo>
                    <a:lnTo>
                      <a:pt x="1333183" y="877918"/>
                    </a:lnTo>
                    <a:lnTo>
                      <a:pt x="1327468" y="872207"/>
                    </a:lnTo>
                    <a:lnTo>
                      <a:pt x="1321753" y="866813"/>
                    </a:lnTo>
                    <a:lnTo>
                      <a:pt x="1316038" y="860151"/>
                    </a:lnTo>
                    <a:lnTo>
                      <a:pt x="1310641" y="854122"/>
                    </a:lnTo>
                    <a:lnTo>
                      <a:pt x="1305243" y="847459"/>
                    </a:lnTo>
                    <a:lnTo>
                      <a:pt x="1299846" y="840797"/>
                    </a:lnTo>
                    <a:lnTo>
                      <a:pt x="1295083" y="833499"/>
                    </a:lnTo>
                    <a:lnTo>
                      <a:pt x="1290321" y="826202"/>
                    </a:lnTo>
                    <a:lnTo>
                      <a:pt x="1285558" y="818587"/>
                    </a:lnTo>
                    <a:lnTo>
                      <a:pt x="1281113" y="810655"/>
                    </a:lnTo>
                    <a:lnTo>
                      <a:pt x="1276668" y="802723"/>
                    </a:lnTo>
                    <a:lnTo>
                      <a:pt x="1272858" y="794474"/>
                    </a:lnTo>
                    <a:lnTo>
                      <a:pt x="1269048" y="786225"/>
                    </a:lnTo>
                    <a:lnTo>
                      <a:pt x="1265238" y="777658"/>
                    </a:lnTo>
                    <a:lnTo>
                      <a:pt x="1262381" y="768457"/>
                    </a:lnTo>
                    <a:lnTo>
                      <a:pt x="1259523" y="759891"/>
                    </a:lnTo>
                    <a:lnTo>
                      <a:pt x="1256983" y="751007"/>
                    </a:lnTo>
                    <a:lnTo>
                      <a:pt x="1254761" y="757035"/>
                    </a:lnTo>
                    <a:lnTo>
                      <a:pt x="1252538" y="761477"/>
                    </a:lnTo>
                    <a:lnTo>
                      <a:pt x="1251586" y="763063"/>
                    </a:lnTo>
                    <a:lnTo>
                      <a:pt x="1250316" y="764015"/>
                    </a:lnTo>
                    <a:lnTo>
                      <a:pt x="1248728" y="764967"/>
                    </a:lnTo>
                    <a:lnTo>
                      <a:pt x="1247776" y="765284"/>
                    </a:lnTo>
                    <a:lnTo>
                      <a:pt x="1246188" y="764967"/>
                    </a:lnTo>
                    <a:lnTo>
                      <a:pt x="1244601" y="764015"/>
                    </a:lnTo>
                    <a:lnTo>
                      <a:pt x="1243648" y="762429"/>
                    </a:lnTo>
                    <a:lnTo>
                      <a:pt x="1242061" y="760842"/>
                    </a:lnTo>
                    <a:lnTo>
                      <a:pt x="1240791" y="758304"/>
                    </a:lnTo>
                    <a:lnTo>
                      <a:pt x="1239838" y="755449"/>
                    </a:lnTo>
                    <a:lnTo>
                      <a:pt x="1237616" y="748151"/>
                    </a:lnTo>
                    <a:lnTo>
                      <a:pt x="1236028" y="739585"/>
                    </a:lnTo>
                    <a:lnTo>
                      <a:pt x="1234441" y="729749"/>
                    </a:lnTo>
                    <a:lnTo>
                      <a:pt x="1233806" y="718962"/>
                    </a:lnTo>
                    <a:lnTo>
                      <a:pt x="1233488" y="707223"/>
                    </a:lnTo>
                    <a:lnTo>
                      <a:pt x="1233806" y="695801"/>
                    </a:lnTo>
                    <a:lnTo>
                      <a:pt x="1234441" y="684696"/>
                    </a:lnTo>
                    <a:lnTo>
                      <a:pt x="1236028" y="675178"/>
                    </a:lnTo>
                    <a:lnTo>
                      <a:pt x="1237616" y="666294"/>
                    </a:lnTo>
                    <a:lnTo>
                      <a:pt x="1239838" y="659631"/>
                    </a:lnTo>
                    <a:lnTo>
                      <a:pt x="1240791" y="656775"/>
                    </a:lnTo>
                    <a:lnTo>
                      <a:pt x="1242061" y="653920"/>
                    </a:lnTo>
                    <a:lnTo>
                      <a:pt x="1243648" y="652016"/>
                    </a:lnTo>
                    <a:lnTo>
                      <a:pt x="1244601" y="651064"/>
                    </a:lnTo>
                    <a:lnTo>
                      <a:pt x="1246188" y="649795"/>
                    </a:lnTo>
                    <a:lnTo>
                      <a:pt x="1247776" y="649478"/>
                    </a:lnTo>
                    <a:lnTo>
                      <a:pt x="1248411" y="649795"/>
                    </a:lnTo>
                    <a:lnTo>
                      <a:pt x="1249363" y="650113"/>
                    </a:lnTo>
                    <a:lnTo>
                      <a:pt x="1249681" y="642815"/>
                    </a:lnTo>
                    <a:lnTo>
                      <a:pt x="1250316" y="635201"/>
                    </a:lnTo>
                    <a:lnTo>
                      <a:pt x="1250951" y="628220"/>
                    </a:lnTo>
                    <a:lnTo>
                      <a:pt x="1252221" y="622192"/>
                    </a:lnTo>
                    <a:lnTo>
                      <a:pt x="1251586" y="613943"/>
                    </a:lnTo>
                    <a:lnTo>
                      <a:pt x="1250951" y="606328"/>
                    </a:lnTo>
                    <a:lnTo>
                      <a:pt x="1250951" y="599031"/>
                    </a:lnTo>
                    <a:lnTo>
                      <a:pt x="1251586" y="592368"/>
                    </a:lnTo>
                    <a:lnTo>
                      <a:pt x="1251903" y="586022"/>
                    </a:lnTo>
                    <a:lnTo>
                      <a:pt x="1252856" y="579994"/>
                    </a:lnTo>
                    <a:lnTo>
                      <a:pt x="1254126" y="574283"/>
                    </a:lnTo>
                    <a:lnTo>
                      <a:pt x="1255713" y="569207"/>
                    </a:lnTo>
                    <a:lnTo>
                      <a:pt x="1257618" y="564130"/>
                    </a:lnTo>
                    <a:lnTo>
                      <a:pt x="1259841" y="559688"/>
                    </a:lnTo>
                    <a:lnTo>
                      <a:pt x="1262063" y="555564"/>
                    </a:lnTo>
                    <a:lnTo>
                      <a:pt x="1264603" y="551756"/>
                    </a:lnTo>
                    <a:lnTo>
                      <a:pt x="1267143" y="548266"/>
                    </a:lnTo>
                    <a:lnTo>
                      <a:pt x="1270636" y="545411"/>
                    </a:lnTo>
                    <a:lnTo>
                      <a:pt x="1273811" y="542873"/>
                    </a:lnTo>
                    <a:lnTo>
                      <a:pt x="1277303" y="540017"/>
                    </a:lnTo>
                    <a:lnTo>
                      <a:pt x="1261746" y="540017"/>
                    </a:lnTo>
                    <a:lnTo>
                      <a:pt x="1249363" y="540969"/>
                    </a:lnTo>
                    <a:lnTo>
                      <a:pt x="1239203" y="541286"/>
                    </a:lnTo>
                    <a:lnTo>
                      <a:pt x="1246188" y="537479"/>
                    </a:lnTo>
                    <a:lnTo>
                      <a:pt x="1253808" y="532720"/>
                    </a:lnTo>
                    <a:lnTo>
                      <a:pt x="1261111" y="527326"/>
                    </a:lnTo>
                    <a:lnTo>
                      <a:pt x="1268413" y="521615"/>
                    </a:lnTo>
                    <a:lnTo>
                      <a:pt x="1282701" y="511145"/>
                    </a:lnTo>
                    <a:lnTo>
                      <a:pt x="1289368" y="506703"/>
                    </a:lnTo>
                    <a:lnTo>
                      <a:pt x="1295401" y="502896"/>
                    </a:lnTo>
                    <a:lnTo>
                      <a:pt x="1303973" y="498771"/>
                    </a:lnTo>
                    <a:lnTo>
                      <a:pt x="1311911" y="494964"/>
                    </a:lnTo>
                    <a:lnTo>
                      <a:pt x="1320166" y="491156"/>
                    </a:lnTo>
                    <a:lnTo>
                      <a:pt x="1328103" y="487984"/>
                    </a:lnTo>
                    <a:lnTo>
                      <a:pt x="1336041" y="484811"/>
                    </a:lnTo>
                    <a:lnTo>
                      <a:pt x="1343978" y="482273"/>
                    </a:lnTo>
                    <a:lnTo>
                      <a:pt x="1359536" y="477831"/>
                    </a:lnTo>
                    <a:lnTo>
                      <a:pt x="1374141" y="474023"/>
                    </a:lnTo>
                    <a:lnTo>
                      <a:pt x="1388746" y="471485"/>
                    </a:lnTo>
                    <a:lnTo>
                      <a:pt x="1402716" y="469581"/>
                    </a:lnTo>
                    <a:lnTo>
                      <a:pt x="1416051" y="468630"/>
                    </a:lnTo>
                    <a:lnTo>
                      <a:pt x="1429386" y="468312"/>
                    </a:lnTo>
                    <a:close/>
                    <a:moveTo>
                      <a:pt x="750948" y="302529"/>
                    </a:moveTo>
                    <a:lnTo>
                      <a:pt x="748724" y="302846"/>
                    </a:lnTo>
                    <a:lnTo>
                      <a:pt x="746818" y="303797"/>
                    </a:lnTo>
                    <a:lnTo>
                      <a:pt x="744912" y="304431"/>
                    </a:lnTo>
                    <a:lnTo>
                      <a:pt x="743641" y="306017"/>
                    </a:lnTo>
                    <a:lnTo>
                      <a:pt x="742053" y="307602"/>
                    </a:lnTo>
                    <a:lnTo>
                      <a:pt x="741417" y="309188"/>
                    </a:lnTo>
                    <a:lnTo>
                      <a:pt x="740464" y="311725"/>
                    </a:lnTo>
                    <a:lnTo>
                      <a:pt x="740464" y="313310"/>
                    </a:lnTo>
                    <a:lnTo>
                      <a:pt x="740464" y="315847"/>
                    </a:lnTo>
                    <a:lnTo>
                      <a:pt x="741417" y="318067"/>
                    </a:lnTo>
                    <a:lnTo>
                      <a:pt x="742053" y="319970"/>
                    </a:lnTo>
                    <a:lnTo>
                      <a:pt x="743641" y="321238"/>
                    </a:lnTo>
                    <a:lnTo>
                      <a:pt x="744912" y="322507"/>
                    </a:lnTo>
                    <a:lnTo>
                      <a:pt x="746818" y="323458"/>
                    </a:lnTo>
                    <a:lnTo>
                      <a:pt x="748724" y="324410"/>
                    </a:lnTo>
                    <a:lnTo>
                      <a:pt x="750948" y="324410"/>
                    </a:lnTo>
                    <a:lnTo>
                      <a:pt x="988881" y="324410"/>
                    </a:lnTo>
                    <a:lnTo>
                      <a:pt x="991105" y="324410"/>
                    </a:lnTo>
                    <a:lnTo>
                      <a:pt x="993011" y="323458"/>
                    </a:lnTo>
                    <a:lnTo>
                      <a:pt x="994917" y="322507"/>
                    </a:lnTo>
                    <a:lnTo>
                      <a:pt x="996506" y="321238"/>
                    </a:lnTo>
                    <a:lnTo>
                      <a:pt x="997776" y="319970"/>
                    </a:lnTo>
                    <a:lnTo>
                      <a:pt x="998729" y="318067"/>
                    </a:lnTo>
                    <a:lnTo>
                      <a:pt x="999365" y="315847"/>
                    </a:lnTo>
                    <a:lnTo>
                      <a:pt x="999365" y="313310"/>
                    </a:lnTo>
                    <a:lnTo>
                      <a:pt x="999365" y="311725"/>
                    </a:lnTo>
                    <a:lnTo>
                      <a:pt x="998729" y="309188"/>
                    </a:lnTo>
                    <a:lnTo>
                      <a:pt x="997776" y="307602"/>
                    </a:lnTo>
                    <a:lnTo>
                      <a:pt x="996506" y="306017"/>
                    </a:lnTo>
                    <a:lnTo>
                      <a:pt x="994917" y="304431"/>
                    </a:lnTo>
                    <a:lnTo>
                      <a:pt x="993011" y="303797"/>
                    </a:lnTo>
                    <a:lnTo>
                      <a:pt x="991105" y="302846"/>
                    </a:lnTo>
                    <a:lnTo>
                      <a:pt x="988881" y="302529"/>
                    </a:lnTo>
                    <a:lnTo>
                      <a:pt x="750948" y="302529"/>
                    </a:lnTo>
                    <a:close/>
                    <a:moveTo>
                      <a:pt x="748724" y="219444"/>
                    </a:moveTo>
                    <a:lnTo>
                      <a:pt x="746818" y="220396"/>
                    </a:lnTo>
                    <a:lnTo>
                      <a:pt x="744912" y="221347"/>
                    </a:lnTo>
                    <a:lnTo>
                      <a:pt x="743641" y="222615"/>
                    </a:lnTo>
                    <a:lnTo>
                      <a:pt x="742053" y="224201"/>
                    </a:lnTo>
                    <a:lnTo>
                      <a:pt x="741417" y="226104"/>
                    </a:lnTo>
                    <a:lnTo>
                      <a:pt x="740464" y="228323"/>
                    </a:lnTo>
                    <a:lnTo>
                      <a:pt x="740464" y="230543"/>
                    </a:lnTo>
                    <a:lnTo>
                      <a:pt x="740464" y="232763"/>
                    </a:lnTo>
                    <a:lnTo>
                      <a:pt x="741417" y="234666"/>
                    </a:lnTo>
                    <a:lnTo>
                      <a:pt x="742053" y="236568"/>
                    </a:lnTo>
                    <a:lnTo>
                      <a:pt x="743641" y="237837"/>
                    </a:lnTo>
                    <a:lnTo>
                      <a:pt x="744912" y="239423"/>
                    </a:lnTo>
                    <a:lnTo>
                      <a:pt x="746818" y="240374"/>
                    </a:lnTo>
                    <a:lnTo>
                      <a:pt x="748724" y="241008"/>
                    </a:lnTo>
                    <a:lnTo>
                      <a:pt x="750948" y="241325"/>
                    </a:lnTo>
                    <a:lnTo>
                      <a:pt x="1133738" y="241325"/>
                    </a:lnTo>
                    <a:lnTo>
                      <a:pt x="1135644" y="241008"/>
                    </a:lnTo>
                    <a:lnTo>
                      <a:pt x="1137868" y="240374"/>
                    </a:lnTo>
                    <a:lnTo>
                      <a:pt x="1139456" y="239423"/>
                    </a:lnTo>
                    <a:lnTo>
                      <a:pt x="1141045" y="237837"/>
                    </a:lnTo>
                    <a:lnTo>
                      <a:pt x="1142316" y="236568"/>
                    </a:lnTo>
                    <a:lnTo>
                      <a:pt x="1143586" y="234666"/>
                    </a:lnTo>
                    <a:lnTo>
                      <a:pt x="1143904" y="232763"/>
                    </a:lnTo>
                    <a:lnTo>
                      <a:pt x="1144222" y="230543"/>
                    </a:lnTo>
                    <a:lnTo>
                      <a:pt x="1143904" y="228323"/>
                    </a:lnTo>
                    <a:lnTo>
                      <a:pt x="1143586" y="226104"/>
                    </a:lnTo>
                    <a:lnTo>
                      <a:pt x="1142316" y="224201"/>
                    </a:lnTo>
                    <a:lnTo>
                      <a:pt x="1141045" y="222615"/>
                    </a:lnTo>
                    <a:lnTo>
                      <a:pt x="1139456" y="221347"/>
                    </a:lnTo>
                    <a:lnTo>
                      <a:pt x="1137868" y="220396"/>
                    </a:lnTo>
                    <a:lnTo>
                      <a:pt x="1135644" y="219444"/>
                    </a:lnTo>
                    <a:lnTo>
                      <a:pt x="1133738" y="219444"/>
                    </a:lnTo>
                    <a:lnTo>
                      <a:pt x="750948" y="219444"/>
                    </a:lnTo>
                    <a:lnTo>
                      <a:pt x="748724" y="219444"/>
                    </a:lnTo>
                    <a:close/>
                    <a:moveTo>
                      <a:pt x="748724" y="141751"/>
                    </a:moveTo>
                    <a:lnTo>
                      <a:pt x="746818" y="142702"/>
                    </a:lnTo>
                    <a:lnTo>
                      <a:pt x="744912" y="143336"/>
                    </a:lnTo>
                    <a:lnTo>
                      <a:pt x="743641" y="144922"/>
                    </a:lnTo>
                    <a:lnTo>
                      <a:pt x="742053" y="146191"/>
                    </a:lnTo>
                    <a:lnTo>
                      <a:pt x="741417" y="148093"/>
                    </a:lnTo>
                    <a:lnTo>
                      <a:pt x="740464" y="150630"/>
                    </a:lnTo>
                    <a:lnTo>
                      <a:pt x="740464" y="152216"/>
                    </a:lnTo>
                    <a:lnTo>
                      <a:pt x="740464" y="154753"/>
                    </a:lnTo>
                    <a:lnTo>
                      <a:pt x="741417" y="156972"/>
                    </a:lnTo>
                    <a:lnTo>
                      <a:pt x="742053" y="158875"/>
                    </a:lnTo>
                    <a:lnTo>
                      <a:pt x="743641" y="160144"/>
                    </a:lnTo>
                    <a:lnTo>
                      <a:pt x="744912" y="161729"/>
                    </a:lnTo>
                    <a:lnTo>
                      <a:pt x="746818" y="162363"/>
                    </a:lnTo>
                    <a:lnTo>
                      <a:pt x="748724" y="163315"/>
                    </a:lnTo>
                    <a:lnTo>
                      <a:pt x="750948" y="163315"/>
                    </a:lnTo>
                    <a:lnTo>
                      <a:pt x="1133738" y="163315"/>
                    </a:lnTo>
                    <a:lnTo>
                      <a:pt x="1135644" y="163315"/>
                    </a:lnTo>
                    <a:lnTo>
                      <a:pt x="1137868" y="162363"/>
                    </a:lnTo>
                    <a:lnTo>
                      <a:pt x="1139456" y="161729"/>
                    </a:lnTo>
                    <a:lnTo>
                      <a:pt x="1141045" y="160144"/>
                    </a:lnTo>
                    <a:lnTo>
                      <a:pt x="1142316" y="158875"/>
                    </a:lnTo>
                    <a:lnTo>
                      <a:pt x="1143586" y="156972"/>
                    </a:lnTo>
                    <a:lnTo>
                      <a:pt x="1143904" y="154753"/>
                    </a:lnTo>
                    <a:lnTo>
                      <a:pt x="1144222" y="152216"/>
                    </a:lnTo>
                    <a:lnTo>
                      <a:pt x="1143904" y="150630"/>
                    </a:lnTo>
                    <a:lnTo>
                      <a:pt x="1143586" y="148093"/>
                    </a:lnTo>
                    <a:lnTo>
                      <a:pt x="1142316" y="146191"/>
                    </a:lnTo>
                    <a:lnTo>
                      <a:pt x="1141045" y="144922"/>
                    </a:lnTo>
                    <a:lnTo>
                      <a:pt x="1139456" y="143336"/>
                    </a:lnTo>
                    <a:lnTo>
                      <a:pt x="1137868" y="142702"/>
                    </a:lnTo>
                    <a:lnTo>
                      <a:pt x="1135644" y="141751"/>
                    </a:lnTo>
                    <a:lnTo>
                      <a:pt x="1133738" y="141751"/>
                    </a:lnTo>
                    <a:lnTo>
                      <a:pt x="750948" y="141751"/>
                    </a:lnTo>
                    <a:lnTo>
                      <a:pt x="748724" y="141751"/>
                    </a:lnTo>
                    <a:close/>
                    <a:moveTo>
                      <a:pt x="789068" y="0"/>
                    </a:moveTo>
                    <a:lnTo>
                      <a:pt x="1085770" y="0"/>
                    </a:lnTo>
                    <a:lnTo>
                      <a:pt x="1093712" y="317"/>
                    </a:lnTo>
                    <a:lnTo>
                      <a:pt x="1101336" y="635"/>
                    </a:lnTo>
                    <a:lnTo>
                      <a:pt x="1108960" y="1903"/>
                    </a:lnTo>
                    <a:lnTo>
                      <a:pt x="1116267" y="2854"/>
                    </a:lnTo>
                    <a:lnTo>
                      <a:pt x="1123573" y="4757"/>
                    </a:lnTo>
                    <a:lnTo>
                      <a:pt x="1130562" y="6660"/>
                    </a:lnTo>
                    <a:lnTo>
                      <a:pt x="1137868" y="8879"/>
                    </a:lnTo>
                    <a:lnTo>
                      <a:pt x="1144539" y="12051"/>
                    </a:lnTo>
                    <a:lnTo>
                      <a:pt x="1151210" y="14905"/>
                    </a:lnTo>
                    <a:lnTo>
                      <a:pt x="1157881" y="18393"/>
                    </a:lnTo>
                    <a:lnTo>
                      <a:pt x="1164235" y="21564"/>
                    </a:lnTo>
                    <a:lnTo>
                      <a:pt x="1170270" y="25687"/>
                    </a:lnTo>
                    <a:lnTo>
                      <a:pt x="1176306" y="29809"/>
                    </a:lnTo>
                    <a:lnTo>
                      <a:pt x="1181706" y="34566"/>
                    </a:lnTo>
                    <a:lnTo>
                      <a:pt x="1187424" y="39006"/>
                    </a:lnTo>
                    <a:lnTo>
                      <a:pt x="1192507" y="44079"/>
                    </a:lnTo>
                    <a:lnTo>
                      <a:pt x="1197590" y="49153"/>
                    </a:lnTo>
                    <a:lnTo>
                      <a:pt x="1202037" y="54861"/>
                    </a:lnTo>
                    <a:lnTo>
                      <a:pt x="1206802" y="60252"/>
                    </a:lnTo>
                    <a:lnTo>
                      <a:pt x="1210932" y="66277"/>
                    </a:lnTo>
                    <a:lnTo>
                      <a:pt x="1215062" y="72303"/>
                    </a:lnTo>
                    <a:lnTo>
                      <a:pt x="1218238" y="78645"/>
                    </a:lnTo>
                    <a:lnTo>
                      <a:pt x="1221733" y="84987"/>
                    </a:lnTo>
                    <a:lnTo>
                      <a:pt x="1224592" y="91964"/>
                    </a:lnTo>
                    <a:lnTo>
                      <a:pt x="1227768" y="98623"/>
                    </a:lnTo>
                    <a:lnTo>
                      <a:pt x="1229992" y="105917"/>
                    </a:lnTo>
                    <a:lnTo>
                      <a:pt x="1231898" y="112893"/>
                    </a:lnTo>
                    <a:lnTo>
                      <a:pt x="1233804" y="120187"/>
                    </a:lnTo>
                    <a:lnTo>
                      <a:pt x="1234757" y="127481"/>
                    </a:lnTo>
                    <a:lnTo>
                      <a:pt x="1236028" y="135092"/>
                    </a:lnTo>
                    <a:lnTo>
                      <a:pt x="1236345" y="143019"/>
                    </a:lnTo>
                    <a:lnTo>
                      <a:pt x="1236663" y="150630"/>
                    </a:lnTo>
                    <a:lnTo>
                      <a:pt x="1236663" y="296186"/>
                    </a:lnTo>
                    <a:lnTo>
                      <a:pt x="1236345" y="303797"/>
                    </a:lnTo>
                    <a:lnTo>
                      <a:pt x="1236028" y="311725"/>
                    </a:lnTo>
                    <a:lnTo>
                      <a:pt x="1234757" y="319019"/>
                    </a:lnTo>
                    <a:lnTo>
                      <a:pt x="1233804" y="326629"/>
                    </a:lnTo>
                    <a:lnTo>
                      <a:pt x="1231898" y="333606"/>
                    </a:lnTo>
                    <a:lnTo>
                      <a:pt x="1229992" y="340900"/>
                    </a:lnTo>
                    <a:lnTo>
                      <a:pt x="1227768" y="347876"/>
                    </a:lnTo>
                    <a:lnTo>
                      <a:pt x="1224592" y="354853"/>
                    </a:lnTo>
                    <a:lnTo>
                      <a:pt x="1221733" y="361512"/>
                    </a:lnTo>
                    <a:lnTo>
                      <a:pt x="1218238" y="367854"/>
                    </a:lnTo>
                    <a:lnTo>
                      <a:pt x="1215062" y="374197"/>
                    </a:lnTo>
                    <a:lnTo>
                      <a:pt x="1210932" y="380222"/>
                    </a:lnTo>
                    <a:lnTo>
                      <a:pt x="1206802" y="386247"/>
                    </a:lnTo>
                    <a:lnTo>
                      <a:pt x="1202037" y="391955"/>
                    </a:lnTo>
                    <a:lnTo>
                      <a:pt x="1197590" y="397346"/>
                    </a:lnTo>
                    <a:lnTo>
                      <a:pt x="1192507" y="402420"/>
                    </a:lnTo>
                    <a:lnTo>
                      <a:pt x="1187424" y="407811"/>
                    </a:lnTo>
                    <a:lnTo>
                      <a:pt x="1181706" y="412251"/>
                    </a:lnTo>
                    <a:lnTo>
                      <a:pt x="1176306" y="416690"/>
                    </a:lnTo>
                    <a:lnTo>
                      <a:pt x="1170270" y="420813"/>
                    </a:lnTo>
                    <a:lnTo>
                      <a:pt x="1164235" y="424935"/>
                    </a:lnTo>
                    <a:lnTo>
                      <a:pt x="1157881" y="428423"/>
                    </a:lnTo>
                    <a:lnTo>
                      <a:pt x="1151210" y="431912"/>
                    </a:lnTo>
                    <a:lnTo>
                      <a:pt x="1144539" y="434766"/>
                    </a:lnTo>
                    <a:lnTo>
                      <a:pt x="1137868" y="437303"/>
                    </a:lnTo>
                    <a:lnTo>
                      <a:pt x="1130562" y="440157"/>
                    </a:lnTo>
                    <a:lnTo>
                      <a:pt x="1123573" y="442059"/>
                    </a:lnTo>
                    <a:lnTo>
                      <a:pt x="1116267" y="443645"/>
                    </a:lnTo>
                    <a:lnTo>
                      <a:pt x="1108960" y="444914"/>
                    </a:lnTo>
                    <a:lnTo>
                      <a:pt x="1101336" y="446182"/>
                    </a:lnTo>
                    <a:lnTo>
                      <a:pt x="1093712" y="446499"/>
                    </a:lnTo>
                    <a:lnTo>
                      <a:pt x="1085770" y="446816"/>
                    </a:lnTo>
                    <a:lnTo>
                      <a:pt x="1060675" y="446816"/>
                    </a:lnTo>
                    <a:lnTo>
                      <a:pt x="1084500" y="523875"/>
                    </a:lnTo>
                    <a:lnTo>
                      <a:pt x="945996" y="446816"/>
                    </a:lnTo>
                    <a:lnTo>
                      <a:pt x="789068" y="446816"/>
                    </a:lnTo>
                    <a:lnTo>
                      <a:pt x="781444" y="446499"/>
                    </a:lnTo>
                    <a:lnTo>
                      <a:pt x="773502" y="446182"/>
                    </a:lnTo>
                    <a:lnTo>
                      <a:pt x="766196" y="444914"/>
                    </a:lnTo>
                    <a:lnTo>
                      <a:pt x="758889" y="443645"/>
                    </a:lnTo>
                    <a:lnTo>
                      <a:pt x="751583" y="442059"/>
                    </a:lnTo>
                    <a:lnTo>
                      <a:pt x="744277" y="440157"/>
                    </a:lnTo>
                    <a:lnTo>
                      <a:pt x="737288" y="437303"/>
                    </a:lnTo>
                    <a:lnTo>
                      <a:pt x="730299" y="434766"/>
                    </a:lnTo>
                    <a:lnTo>
                      <a:pt x="723946" y="431912"/>
                    </a:lnTo>
                    <a:lnTo>
                      <a:pt x="717275" y="428423"/>
                    </a:lnTo>
                    <a:lnTo>
                      <a:pt x="710921" y="424935"/>
                    </a:lnTo>
                    <a:lnTo>
                      <a:pt x="704886" y="420813"/>
                    </a:lnTo>
                    <a:lnTo>
                      <a:pt x="698850" y="416690"/>
                    </a:lnTo>
                    <a:lnTo>
                      <a:pt x="693132" y="412251"/>
                    </a:lnTo>
                    <a:lnTo>
                      <a:pt x="687731" y="407811"/>
                    </a:lnTo>
                    <a:lnTo>
                      <a:pt x="682649" y="402420"/>
                    </a:lnTo>
                    <a:lnTo>
                      <a:pt x="677566" y="397346"/>
                    </a:lnTo>
                    <a:lnTo>
                      <a:pt x="672801" y="391955"/>
                    </a:lnTo>
                    <a:lnTo>
                      <a:pt x="668354" y="386247"/>
                    </a:lnTo>
                    <a:lnTo>
                      <a:pt x="664224" y="380222"/>
                    </a:lnTo>
                    <a:lnTo>
                      <a:pt x="660094" y="374197"/>
                    </a:lnTo>
                    <a:lnTo>
                      <a:pt x="656600" y="367854"/>
                    </a:lnTo>
                    <a:lnTo>
                      <a:pt x="653106" y="361512"/>
                    </a:lnTo>
                    <a:lnTo>
                      <a:pt x="650247" y="354853"/>
                    </a:lnTo>
                    <a:lnTo>
                      <a:pt x="647705" y="347876"/>
                    </a:lnTo>
                    <a:lnTo>
                      <a:pt x="644846" y="340900"/>
                    </a:lnTo>
                    <a:lnTo>
                      <a:pt x="642940" y="333606"/>
                    </a:lnTo>
                    <a:lnTo>
                      <a:pt x="641669" y="326629"/>
                    </a:lnTo>
                    <a:lnTo>
                      <a:pt x="640081" y="319019"/>
                    </a:lnTo>
                    <a:lnTo>
                      <a:pt x="638810" y="311725"/>
                    </a:lnTo>
                    <a:lnTo>
                      <a:pt x="638493" y="303797"/>
                    </a:lnTo>
                    <a:lnTo>
                      <a:pt x="638175" y="296186"/>
                    </a:lnTo>
                    <a:lnTo>
                      <a:pt x="638175" y="150630"/>
                    </a:lnTo>
                    <a:lnTo>
                      <a:pt x="638493" y="143019"/>
                    </a:lnTo>
                    <a:lnTo>
                      <a:pt x="638810" y="135092"/>
                    </a:lnTo>
                    <a:lnTo>
                      <a:pt x="640081" y="127481"/>
                    </a:lnTo>
                    <a:lnTo>
                      <a:pt x="641669" y="120187"/>
                    </a:lnTo>
                    <a:lnTo>
                      <a:pt x="642940" y="112893"/>
                    </a:lnTo>
                    <a:lnTo>
                      <a:pt x="644846" y="105917"/>
                    </a:lnTo>
                    <a:lnTo>
                      <a:pt x="647705" y="98623"/>
                    </a:lnTo>
                    <a:lnTo>
                      <a:pt x="650247" y="91964"/>
                    </a:lnTo>
                    <a:lnTo>
                      <a:pt x="653106" y="84987"/>
                    </a:lnTo>
                    <a:lnTo>
                      <a:pt x="656600" y="78645"/>
                    </a:lnTo>
                    <a:lnTo>
                      <a:pt x="660094" y="72303"/>
                    </a:lnTo>
                    <a:lnTo>
                      <a:pt x="664224" y="66277"/>
                    </a:lnTo>
                    <a:lnTo>
                      <a:pt x="668354" y="60252"/>
                    </a:lnTo>
                    <a:lnTo>
                      <a:pt x="672801" y="54861"/>
                    </a:lnTo>
                    <a:lnTo>
                      <a:pt x="677566" y="49153"/>
                    </a:lnTo>
                    <a:lnTo>
                      <a:pt x="682649" y="44079"/>
                    </a:lnTo>
                    <a:lnTo>
                      <a:pt x="687731" y="39006"/>
                    </a:lnTo>
                    <a:lnTo>
                      <a:pt x="693132" y="34566"/>
                    </a:lnTo>
                    <a:lnTo>
                      <a:pt x="698850" y="29809"/>
                    </a:lnTo>
                    <a:lnTo>
                      <a:pt x="704886" y="25687"/>
                    </a:lnTo>
                    <a:lnTo>
                      <a:pt x="710921" y="21564"/>
                    </a:lnTo>
                    <a:lnTo>
                      <a:pt x="717275" y="18393"/>
                    </a:lnTo>
                    <a:lnTo>
                      <a:pt x="723946" y="14905"/>
                    </a:lnTo>
                    <a:lnTo>
                      <a:pt x="730299" y="12051"/>
                    </a:lnTo>
                    <a:lnTo>
                      <a:pt x="737288" y="8879"/>
                    </a:lnTo>
                    <a:lnTo>
                      <a:pt x="744277" y="6660"/>
                    </a:lnTo>
                    <a:lnTo>
                      <a:pt x="751583" y="4757"/>
                    </a:lnTo>
                    <a:lnTo>
                      <a:pt x="758889" y="2854"/>
                    </a:lnTo>
                    <a:lnTo>
                      <a:pt x="766196" y="1903"/>
                    </a:lnTo>
                    <a:lnTo>
                      <a:pt x="773502" y="635"/>
                    </a:lnTo>
                    <a:lnTo>
                      <a:pt x="781444" y="317"/>
                    </a:lnTo>
                    <a:lnTo>
                      <a:pt x="78906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标题文字</a:t>
            </a:r>
            <a:endParaRPr lang="zh-CN" altLang="en-US" dirty="0"/>
          </a:p>
        </p:txBody>
      </p:sp>
      <p:grpSp>
        <p:nvGrpSpPr>
          <p:cNvPr id="38" name="组合 37"/>
          <p:cNvGrpSpPr/>
          <p:nvPr/>
        </p:nvGrpSpPr>
        <p:grpSpPr>
          <a:xfrm>
            <a:off x="5940152" y="1199439"/>
            <a:ext cx="2592288" cy="831726"/>
            <a:chOff x="5652120" y="1235968"/>
            <a:chExt cx="2592288" cy="831726"/>
          </a:xfrm>
        </p:grpSpPr>
        <p:sp>
          <p:nvSpPr>
            <p:cNvPr id="25" name="MH_Text_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652120" y="1501552"/>
              <a:ext cx="2592288" cy="5661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您的内容打在这里，或者通过复制您的文本后，在此框中选择粘贴，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6" name="MH_SubTitle_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652120" y="1235968"/>
              <a:ext cx="1797844" cy="3232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点击输入标题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4715600" y="2175181"/>
            <a:ext cx="38168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5940152" y="2459579"/>
            <a:ext cx="2592288" cy="831726"/>
            <a:chOff x="5652120" y="2496108"/>
            <a:chExt cx="2592288" cy="831726"/>
          </a:xfrm>
        </p:grpSpPr>
        <p:sp>
          <p:nvSpPr>
            <p:cNvPr id="28" name="MH_Text_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52120" y="2761692"/>
              <a:ext cx="2592288" cy="5661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您的内容打在这里，或者通过复制您的文本后，在此框中选择粘贴，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9" name="MH_SubTitle_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652120" y="2496108"/>
              <a:ext cx="1797844" cy="3232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Clr>
                  <a:schemeClr val="accent2"/>
                </a:buClr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点击输入标题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940152" y="3719722"/>
            <a:ext cx="2592288" cy="831726"/>
            <a:chOff x="5652120" y="3756248"/>
            <a:chExt cx="2592288" cy="831726"/>
          </a:xfrm>
        </p:grpSpPr>
        <p:sp>
          <p:nvSpPr>
            <p:cNvPr id="30" name="MH_Text_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652120" y="4021832"/>
              <a:ext cx="2592288" cy="5661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您的内容打在这里，或者通过复制您的文本后，在此框中选择粘贴，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1" name="MH_SubTitle_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652120" y="3756248"/>
              <a:ext cx="1797844" cy="3232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点击输入标题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4715600" y="3471325"/>
            <a:ext cx="38168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4"/>
    </p:custDataLst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07621E-6 L -0.27952 0.2270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135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4.06048E-6 L -0.27952 -0.0228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14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1.19716E-6 L -0.27952 -0.2727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363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 flipH="1">
            <a:off x="4621420" y="1347614"/>
            <a:ext cx="3042047" cy="1343025"/>
          </a:xfrm>
          <a:prstGeom prst="snip2Diag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68573" tIns="34286" rIns="68573" bIns="34286" anchor="ctr"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7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15413" y="2879185"/>
            <a:ext cx="684000" cy="684000"/>
            <a:chOff x="1691680" y="2879185"/>
            <a:chExt cx="684000" cy="684000"/>
          </a:xfrm>
        </p:grpSpPr>
        <p:sp>
          <p:nvSpPr>
            <p:cNvPr id="56" name="椭圆 55"/>
            <p:cNvSpPr/>
            <p:nvPr/>
          </p:nvSpPr>
          <p:spPr>
            <a:xfrm>
              <a:off x="1691680" y="2879185"/>
              <a:ext cx="684000" cy="68400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771743" y="2958057"/>
              <a:ext cx="523875" cy="5262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635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solidFill>
                  <a:schemeClr val="l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10" name="Group 20"/>
            <p:cNvGrpSpPr/>
            <p:nvPr/>
          </p:nvGrpSpPr>
          <p:grpSpPr bwMode="auto">
            <a:xfrm>
              <a:off x="1886638" y="3072952"/>
              <a:ext cx="294084" cy="296466"/>
              <a:chOff x="0" y="0"/>
              <a:chExt cx="401822" cy="404317"/>
            </a:xfrm>
            <a:solidFill>
              <a:schemeClr val="accent2"/>
            </a:solidFill>
          </p:grpSpPr>
          <p:sp>
            <p:nvSpPr>
              <p:cNvPr id="11" name="Freeform 4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1822" cy="404317"/>
              </a:xfrm>
              <a:custGeom>
                <a:avLst/>
                <a:gdLst>
                  <a:gd name="T0" fmla="*/ 661681284 w 121"/>
                  <a:gd name="T1" fmla="*/ 0 h 121"/>
                  <a:gd name="T2" fmla="*/ 0 w 121"/>
                  <a:gd name="T3" fmla="*/ 681087023 h 121"/>
                  <a:gd name="T4" fmla="*/ 661681284 w 121"/>
                  <a:gd name="T5" fmla="*/ 1351010219 h 121"/>
                  <a:gd name="T6" fmla="*/ 1334387766 w 121"/>
                  <a:gd name="T7" fmla="*/ 681087023 h 121"/>
                  <a:gd name="T8" fmla="*/ 661681284 w 121"/>
                  <a:gd name="T9" fmla="*/ 0 h 121"/>
                  <a:gd name="T10" fmla="*/ 661681284 w 121"/>
                  <a:gd name="T11" fmla="*/ 1239355239 h 121"/>
                  <a:gd name="T12" fmla="*/ 110278554 w 121"/>
                  <a:gd name="T13" fmla="*/ 681087023 h 121"/>
                  <a:gd name="T14" fmla="*/ 661681284 w 121"/>
                  <a:gd name="T15" fmla="*/ 111654980 h 121"/>
                  <a:gd name="T16" fmla="*/ 1224109212 w 121"/>
                  <a:gd name="T17" fmla="*/ 681087023 h 121"/>
                  <a:gd name="T18" fmla="*/ 661681284 w 121"/>
                  <a:gd name="T19" fmla="*/ 1239355239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121"/>
                  <a:gd name="T32" fmla="*/ 121 w 121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121">
                    <a:moveTo>
                      <a:pt x="60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4"/>
                      <a:pt x="27" y="121"/>
                      <a:pt x="60" y="121"/>
                    </a:cubicBezTo>
                    <a:cubicBezTo>
                      <a:pt x="94" y="121"/>
                      <a:pt x="121" y="94"/>
                      <a:pt x="121" y="61"/>
                    </a:cubicBezTo>
                    <a:cubicBezTo>
                      <a:pt x="121" y="27"/>
                      <a:pt x="94" y="0"/>
                      <a:pt x="60" y="0"/>
                    </a:cubicBezTo>
                    <a:close/>
                    <a:moveTo>
                      <a:pt x="60" y="111"/>
                    </a:moveTo>
                    <a:cubicBezTo>
                      <a:pt x="32" y="111"/>
                      <a:pt x="10" y="89"/>
                      <a:pt x="10" y="61"/>
                    </a:cubicBezTo>
                    <a:cubicBezTo>
                      <a:pt x="10" y="33"/>
                      <a:pt x="32" y="10"/>
                      <a:pt x="60" y="10"/>
                    </a:cubicBezTo>
                    <a:cubicBezTo>
                      <a:pt x="88" y="10"/>
                      <a:pt x="111" y="33"/>
                      <a:pt x="111" y="61"/>
                    </a:cubicBezTo>
                    <a:cubicBezTo>
                      <a:pt x="111" y="89"/>
                      <a:pt x="88" y="111"/>
                      <a:pt x="60" y="1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43"/>
              <p:cNvSpPr>
                <a:spLocks noChangeArrowheads="1"/>
              </p:cNvSpPr>
              <p:nvPr/>
            </p:nvSpPr>
            <p:spPr bwMode="auto">
              <a:xfrm>
                <a:off x="107320" y="97336"/>
                <a:ext cx="139764" cy="199662"/>
              </a:xfrm>
              <a:custGeom>
                <a:avLst/>
                <a:gdLst>
                  <a:gd name="T0" fmla="*/ 465094659 w 42"/>
                  <a:gd name="T1" fmla="*/ 664415237 h 60"/>
                  <a:gd name="T2" fmla="*/ 465094659 w 42"/>
                  <a:gd name="T3" fmla="*/ 0 h 60"/>
                  <a:gd name="T4" fmla="*/ 0 w 42"/>
                  <a:gd name="T5" fmla="*/ 465089335 h 60"/>
                  <a:gd name="T6" fmla="*/ 465094659 w 42"/>
                  <a:gd name="T7" fmla="*/ 664415237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60"/>
                  <a:gd name="T14" fmla="*/ 42 w 4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60">
                    <a:moveTo>
                      <a:pt x="42" y="6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9" y="42"/>
                      <a:pt x="42" y="60"/>
                      <a:pt x="42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334468" y="2879185"/>
            <a:ext cx="684000" cy="684000"/>
            <a:chOff x="3507108" y="2879185"/>
            <a:chExt cx="684000" cy="684000"/>
          </a:xfrm>
        </p:grpSpPr>
        <p:sp>
          <p:nvSpPr>
            <p:cNvPr id="59" name="椭圆 58"/>
            <p:cNvSpPr/>
            <p:nvPr/>
          </p:nvSpPr>
          <p:spPr>
            <a:xfrm>
              <a:off x="3507108" y="2879185"/>
              <a:ext cx="684000" cy="68400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3586575" y="2958057"/>
              <a:ext cx="525066" cy="5262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635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solidFill>
                  <a:schemeClr val="l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13" name="Group 23"/>
            <p:cNvGrpSpPr/>
            <p:nvPr/>
          </p:nvGrpSpPr>
          <p:grpSpPr bwMode="auto">
            <a:xfrm>
              <a:off x="3725878" y="3097360"/>
              <a:ext cx="284560" cy="247650"/>
              <a:chOff x="0" y="0"/>
              <a:chExt cx="389342" cy="339426"/>
            </a:xfrm>
            <a:solidFill>
              <a:schemeClr val="bg1"/>
            </a:solidFill>
          </p:grpSpPr>
          <p:sp>
            <p:nvSpPr>
              <p:cNvPr id="14" name="Freeform 110"/>
              <p:cNvSpPr>
                <a:spLocks noChangeArrowheads="1"/>
              </p:cNvSpPr>
              <p:nvPr/>
            </p:nvSpPr>
            <p:spPr bwMode="auto">
              <a:xfrm>
                <a:off x="259561" y="102327"/>
                <a:ext cx="102328" cy="102328"/>
              </a:xfrm>
              <a:custGeom>
                <a:avLst/>
                <a:gdLst>
                  <a:gd name="T0" fmla="*/ 0 w 41"/>
                  <a:gd name="T1" fmla="*/ 242931664 h 41"/>
                  <a:gd name="T2" fmla="*/ 18686091 w 41"/>
                  <a:gd name="T3" fmla="*/ 255390722 h 41"/>
                  <a:gd name="T4" fmla="*/ 255390722 w 41"/>
                  <a:gd name="T5" fmla="*/ 18686091 h 41"/>
                  <a:gd name="T6" fmla="*/ 242931664 w 41"/>
                  <a:gd name="T7" fmla="*/ 0 h 41"/>
                  <a:gd name="T8" fmla="*/ 0 w 41"/>
                  <a:gd name="T9" fmla="*/ 24293166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111"/>
              <p:cNvSpPr>
                <a:spLocks noChangeArrowheads="1"/>
              </p:cNvSpPr>
              <p:nvPr/>
            </p:nvSpPr>
            <p:spPr bwMode="auto">
              <a:xfrm>
                <a:off x="237098" y="74873"/>
                <a:ext cx="109814" cy="114806"/>
              </a:xfrm>
              <a:custGeom>
                <a:avLst/>
                <a:gdLst>
                  <a:gd name="T0" fmla="*/ 230469637 w 44"/>
                  <a:gd name="T1" fmla="*/ 0 h 46"/>
                  <a:gd name="T2" fmla="*/ 0 w 44"/>
                  <a:gd name="T3" fmla="*/ 242929496 h 46"/>
                  <a:gd name="T4" fmla="*/ 37374197 w 44"/>
                  <a:gd name="T5" fmla="*/ 286530818 h 46"/>
                  <a:gd name="T6" fmla="*/ 274070786 w 44"/>
                  <a:gd name="T7" fmla="*/ 49830796 h 46"/>
                  <a:gd name="T8" fmla="*/ 230469637 w 44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6"/>
                  <a:gd name="T17" fmla="*/ 44 w 44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12"/>
              <p:cNvSpPr>
                <a:spLocks noChangeArrowheads="1"/>
              </p:cNvSpPr>
              <p:nvPr/>
            </p:nvSpPr>
            <p:spPr bwMode="auto">
              <a:xfrm>
                <a:off x="217132" y="59898"/>
                <a:ext cx="104823" cy="104823"/>
              </a:xfrm>
              <a:custGeom>
                <a:avLst/>
                <a:gdLst>
                  <a:gd name="T0" fmla="*/ 0 w 42"/>
                  <a:gd name="T1" fmla="*/ 236700317 h 42"/>
                  <a:gd name="T2" fmla="*/ 24915429 w 42"/>
                  <a:gd name="T3" fmla="*/ 261615746 h 42"/>
                  <a:gd name="T4" fmla="*/ 261615746 w 42"/>
                  <a:gd name="T5" fmla="*/ 24915429 h 42"/>
                  <a:gd name="T6" fmla="*/ 236700317 w 42"/>
                  <a:gd name="T7" fmla="*/ 0 h 42"/>
                  <a:gd name="T8" fmla="*/ 0 w 42"/>
                  <a:gd name="T9" fmla="*/ 236700317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2"/>
                  <a:gd name="T17" fmla="*/ 42 w 4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3"/>
              <p:cNvSpPr>
                <a:spLocks noChangeArrowheads="1"/>
              </p:cNvSpPr>
              <p:nvPr/>
            </p:nvSpPr>
            <p:spPr bwMode="auto">
              <a:xfrm>
                <a:off x="189679" y="162226"/>
                <a:ext cx="69882" cy="69882"/>
              </a:xfrm>
              <a:custGeom>
                <a:avLst/>
                <a:gdLst>
                  <a:gd name="T0" fmla="*/ 174410497 w 28"/>
                  <a:gd name="T1" fmla="*/ 124579640 h 28"/>
                  <a:gd name="T2" fmla="*/ 49830858 w 28"/>
                  <a:gd name="T3" fmla="*/ 0 h 28"/>
                  <a:gd name="T4" fmla="*/ 0 w 28"/>
                  <a:gd name="T5" fmla="*/ 124579640 h 28"/>
                  <a:gd name="T6" fmla="*/ 56060339 w 28"/>
                  <a:gd name="T7" fmla="*/ 174410497 h 28"/>
                  <a:gd name="T8" fmla="*/ 174410497 w 28"/>
                  <a:gd name="T9" fmla="*/ 12457964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14"/>
              <p:cNvSpPr>
                <a:spLocks noChangeArrowheads="1"/>
              </p:cNvSpPr>
              <p:nvPr/>
            </p:nvSpPr>
            <p:spPr bwMode="auto">
              <a:xfrm>
                <a:off x="172208" y="219628"/>
                <a:ext cx="34941" cy="32446"/>
              </a:xfrm>
              <a:custGeom>
                <a:avLst/>
                <a:gdLst>
                  <a:gd name="T0" fmla="*/ 0 w 14"/>
                  <a:gd name="T1" fmla="*/ 80980224 h 13"/>
                  <a:gd name="T2" fmla="*/ 87205249 w 14"/>
                  <a:gd name="T3" fmla="*/ 37375296 h 13"/>
                  <a:gd name="T4" fmla="*/ 37374391 w 14"/>
                  <a:gd name="T5" fmla="*/ 0 h 13"/>
                  <a:gd name="T6" fmla="*/ 0 w 14"/>
                  <a:gd name="T7" fmla="*/ 80980224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3"/>
                  <a:gd name="T14" fmla="*/ 14 w 1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15"/>
              <p:cNvSpPr>
                <a:spLocks noChangeArrowheads="1"/>
              </p:cNvSpPr>
              <p:nvPr/>
            </p:nvSpPr>
            <p:spPr bwMode="auto">
              <a:xfrm>
                <a:off x="319460" y="34941"/>
                <a:ext cx="69882" cy="69882"/>
              </a:xfrm>
              <a:custGeom>
                <a:avLst/>
                <a:gdLst>
                  <a:gd name="T0" fmla="*/ 43603872 w 28"/>
                  <a:gd name="T1" fmla="*/ 0 h 28"/>
                  <a:gd name="T2" fmla="*/ 0 w 28"/>
                  <a:gd name="T3" fmla="*/ 49830858 h 28"/>
                  <a:gd name="T4" fmla="*/ 124579640 w 28"/>
                  <a:gd name="T5" fmla="*/ 174410497 h 28"/>
                  <a:gd name="T6" fmla="*/ 174410497 w 28"/>
                  <a:gd name="T7" fmla="*/ 124579640 h 28"/>
                  <a:gd name="T8" fmla="*/ 43603872 w 2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9527" cy="339426"/>
              </a:xfrm>
              <a:custGeom>
                <a:avLst/>
                <a:gdLst>
                  <a:gd name="T0" fmla="*/ 647806318 w 112"/>
                  <a:gd name="T1" fmla="*/ 629121099 h 136"/>
                  <a:gd name="T2" fmla="*/ 516997665 w 112"/>
                  <a:gd name="T3" fmla="*/ 629121099 h 136"/>
                  <a:gd name="T4" fmla="*/ 516997665 w 112"/>
                  <a:gd name="T5" fmla="*/ 803531156 h 136"/>
                  <a:gd name="T6" fmla="*/ 43601220 w 112"/>
                  <a:gd name="T7" fmla="*/ 803531156 h 136"/>
                  <a:gd name="T8" fmla="*/ 43601220 w 112"/>
                  <a:gd name="T9" fmla="*/ 199325423 h 136"/>
                  <a:gd name="T10" fmla="*/ 647806318 w 112"/>
                  <a:gd name="T11" fmla="*/ 199325423 h 136"/>
                  <a:gd name="T12" fmla="*/ 647806318 w 112"/>
                  <a:gd name="T13" fmla="*/ 249156154 h 136"/>
                  <a:gd name="T14" fmla="*/ 697636998 w 112"/>
                  <a:gd name="T15" fmla="*/ 199325423 h 136"/>
                  <a:gd name="T16" fmla="*/ 697636998 w 112"/>
                  <a:gd name="T17" fmla="*/ 37374297 h 136"/>
                  <a:gd name="T18" fmla="*/ 604202602 w 112"/>
                  <a:gd name="T19" fmla="*/ 37374297 h 136"/>
                  <a:gd name="T20" fmla="*/ 604202602 w 112"/>
                  <a:gd name="T21" fmla="*/ 124579325 h 136"/>
                  <a:gd name="T22" fmla="*/ 591746180 w 112"/>
                  <a:gd name="T23" fmla="*/ 124579325 h 136"/>
                  <a:gd name="T24" fmla="*/ 591746180 w 112"/>
                  <a:gd name="T25" fmla="*/ 0 h 136"/>
                  <a:gd name="T26" fmla="*/ 554371923 w 112"/>
                  <a:gd name="T27" fmla="*/ 0 h 136"/>
                  <a:gd name="T28" fmla="*/ 554371923 w 112"/>
                  <a:gd name="T29" fmla="*/ 124579325 h 136"/>
                  <a:gd name="T30" fmla="*/ 541915501 w 112"/>
                  <a:gd name="T31" fmla="*/ 124579325 h 136"/>
                  <a:gd name="T32" fmla="*/ 541915501 w 112"/>
                  <a:gd name="T33" fmla="*/ 37374297 h 136"/>
                  <a:gd name="T34" fmla="*/ 492082326 w 112"/>
                  <a:gd name="T35" fmla="*/ 37374297 h 136"/>
                  <a:gd name="T36" fmla="*/ 492082326 w 112"/>
                  <a:gd name="T37" fmla="*/ 124579325 h 136"/>
                  <a:gd name="T38" fmla="*/ 473396445 w 112"/>
                  <a:gd name="T39" fmla="*/ 124579325 h 136"/>
                  <a:gd name="T40" fmla="*/ 473396445 w 112"/>
                  <a:gd name="T41" fmla="*/ 0 h 136"/>
                  <a:gd name="T42" fmla="*/ 448481105 w 112"/>
                  <a:gd name="T43" fmla="*/ 0 h 136"/>
                  <a:gd name="T44" fmla="*/ 448481105 w 112"/>
                  <a:gd name="T45" fmla="*/ 124579325 h 136"/>
                  <a:gd name="T46" fmla="*/ 423565766 w 112"/>
                  <a:gd name="T47" fmla="*/ 124579325 h 136"/>
                  <a:gd name="T48" fmla="*/ 423565766 w 112"/>
                  <a:gd name="T49" fmla="*/ 37374297 h 136"/>
                  <a:gd name="T50" fmla="*/ 373735086 w 112"/>
                  <a:gd name="T51" fmla="*/ 37374297 h 136"/>
                  <a:gd name="T52" fmla="*/ 373735086 w 112"/>
                  <a:gd name="T53" fmla="*/ 124579325 h 136"/>
                  <a:gd name="T54" fmla="*/ 355046710 w 112"/>
                  <a:gd name="T55" fmla="*/ 124579325 h 136"/>
                  <a:gd name="T56" fmla="*/ 355046710 w 112"/>
                  <a:gd name="T57" fmla="*/ 0 h 136"/>
                  <a:gd name="T58" fmla="*/ 330131370 w 112"/>
                  <a:gd name="T59" fmla="*/ 0 h 136"/>
                  <a:gd name="T60" fmla="*/ 330131370 w 112"/>
                  <a:gd name="T61" fmla="*/ 124579325 h 136"/>
                  <a:gd name="T62" fmla="*/ 317674948 w 112"/>
                  <a:gd name="T63" fmla="*/ 124579325 h 136"/>
                  <a:gd name="T64" fmla="*/ 317674948 w 112"/>
                  <a:gd name="T65" fmla="*/ 37374297 h 136"/>
                  <a:gd name="T66" fmla="*/ 267841773 w 112"/>
                  <a:gd name="T67" fmla="*/ 37374297 h 136"/>
                  <a:gd name="T68" fmla="*/ 267841773 w 112"/>
                  <a:gd name="T69" fmla="*/ 124579325 h 136"/>
                  <a:gd name="T70" fmla="*/ 249155892 w 112"/>
                  <a:gd name="T71" fmla="*/ 124579325 h 136"/>
                  <a:gd name="T72" fmla="*/ 249155892 w 112"/>
                  <a:gd name="T73" fmla="*/ 0 h 136"/>
                  <a:gd name="T74" fmla="*/ 218011094 w 112"/>
                  <a:gd name="T75" fmla="*/ 0 h 136"/>
                  <a:gd name="T76" fmla="*/ 218011094 w 112"/>
                  <a:gd name="T77" fmla="*/ 124579325 h 136"/>
                  <a:gd name="T78" fmla="*/ 199325213 w 112"/>
                  <a:gd name="T79" fmla="*/ 124579325 h 136"/>
                  <a:gd name="T80" fmla="*/ 199325213 w 112"/>
                  <a:gd name="T81" fmla="*/ 37374297 h 136"/>
                  <a:gd name="T82" fmla="*/ 155721497 w 112"/>
                  <a:gd name="T83" fmla="*/ 37374297 h 136"/>
                  <a:gd name="T84" fmla="*/ 155721497 w 112"/>
                  <a:gd name="T85" fmla="*/ 124579325 h 136"/>
                  <a:gd name="T86" fmla="*/ 143265075 w 112"/>
                  <a:gd name="T87" fmla="*/ 124579325 h 136"/>
                  <a:gd name="T88" fmla="*/ 143265075 w 112"/>
                  <a:gd name="T89" fmla="*/ 0 h 136"/>
                  <a:gd name="T90" fmla="*/ 105890817 w 112"/>
                  <a:gd name="T91" fmla="*/ 0 h 136"/>
                  <a:gd name="T92" fmla="*/ 105890817 w 112"/>
                  <a:gd name="T93" fmla="*/ 124579325 h 136"/>
                  <a:gd name="T94" fmla="*/ 93434396 w 112"/>
                  <a:gd name="T95" fmla="*/ 124579325 h 136"/>
                  <a:gd name="T96" fmla="*/ 93434396 w 112"/>
                  <a:gd name="T97" fmla="*/ 37374297 h 136"/>
                  <a:gd name="T98" fmla="*/ 0 w 112"/>
                  <a:gd name="T99" fmla="*/ 37374297 h 136"/>
                  <a:gd name="T100" fmla="*/ 0 w 112"/>
                  <a:gd name="T101" fmla="*/ 149494691 h 136"/>
                  <a:gd name="T102" fmla="*/ 0 w 112"/>
                  <a:gd name="T103" fmla="*/ 174410057 h 136"/>
                  <a:gd name="T104" fmla="*/ 0 w 112"/>
                  <a:gd name="T105" fmla="*/ 847132423 h 136"/>
                  <a:gd name="T106" fmla="*/ 554371923 w 112"/>
                  <a:gd name="T107" fmla="*/ 847132423 h 136"/>
                  <a:gd name="T108" fmla="*/ 697636998 w 112"/>
                  <a:gd name="T109" fmla="*/ 685181297 h 136"/>
                  <a:gd name="T110" fmla="*/ 697636998 w 112"/>
                  <a:gd name="T111" fmla="*/ 523227675 h 136"/>
                  <a:gd name="T112" fmla="*/ 647806318 w 112"/>
                  <a:gd name="T113" fmla="*/ 573060902 h 136"/>
                  <a:gd name="T114" fmla="*/ 647806318 w 112"/>
                  <a:gd name="T115" fmla="*/ 629121099 h 1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2"/>
                  <a:gd name="T175" fmla="*/ 0 h 136"/>
                  <a:gd name="T176" fmla="*/ 112 w 112"/>
                  <a:gd name="T177" fmla="*/ 136 h 1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Rectangle 117"/>
              <p:cNvSpPr>
                <a:spLocks noChangeArrowheads="1"/>
              </p:cNvSpPr>
              <p:nvPr/>
            </p:nvSpPr>
            <p:spPr bwMode="auto">
              <a:xfrm>
                <a:off x="49916" y="114806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25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2" name="Rectangle 118"/>
              <p:cNvSpPr>
                <a:spLocks noChangeArrowheads="1"/>
              </p:cNvSpPr>
              <p:nvPr/>
            </p:nvSpPr>
            <p:spPr bwMode="auto">
              <a:xfrm>
                <a:off x="49916" y="154738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25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3" name="Rectangle 119"/>
              <p:cNvSpPr>
                <a:spLocks noChangeArrowheads="1"/>
              </p:cNvSpPr>
              <p:nvPr/>
            </p:nvSpPr>
            <p:spPr bwMode="auto">
              <a:xfrm>
                <a:off x="49916" y="199662"/>
                <a:ext cx="109814" cy="14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25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4" name="Rectangle 120"/>
              <p:cNvSpPr>
                <a:spLocks noChangeArrowheads="1"/>
              </p:cNvSpPr>
              <p:nvPr/>
            </p:nvSpPr>
            <p:spPr bwMode="auto">
              <a:xfrm>
                <a:off x="49916" y="242091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25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6772579" y="2868065"/>
            <a:ext cx="684000" cy="684000"/>
            <a:chOff x="6645527" y="2868065"/>
            <a:chExt cx="684000" cy="684000"/>
          </a:xfrm>
        </p:grpSpPr>
        <p:sp>
          <p:nvSpPr>
            <p:cNvPr id="71" name="椭圆 70"/>
            <p:cNvSpPr/>
            <p:nvPr/>
          </p:nvSpPr>
          <p:spPr>
            <a:xfrm>
              <a:off x="6645527" y="2868065"/>
              <a:ext cx="684000" cy="68400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6726185" y="2946937"/>
              <a:ext cx="522685" cy="5262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635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solidFill>
                  <a:schemeClr val="l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25" name="Group 35"/>
            <p:cNvGrpSpPr/>
            <p:nvPr/>
          </p:nvGrpSpPr>
          <p:grpSpPr bwMode="auto">
            <a:xfrm>
              <a:off x="6848820" y="3072548"/>
              <a:ext cx="277415" cy="275034"/>
              <a:chOff x="0" y="0"/>
              <a:chExt cx="379359" cy="376864"/>
            </a:xfrm>
            <a:solidFill>
              <a:schemeClr val="bg1"/>
            </a:solidFill>
          </p:grpSpPr>
          <p:sp>
            <p:nvSpPr>
              <p:cNvPr id="29" name="Freeform 150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79359" cy="376864"/>
              </a:xfrm>
              <a:custGeom>
                <a:avLst/>
                <a:gdLst>
                  <a:gd name="T0" fmla="*/ 631200133 w 114"/>
                  <a:gd name="T1" fmla="*/ 0 h 114"/>
                  <a:gd name="T2" fmla="*/ 0 w 114"/>
                  <a:gd name="T3" fmla="*/ 622923134 h 114"/>
                  <a:gd name="T4" fmla="*/ 631200133 w 114"/>
                  <a:gd name="T5" fmla="*/ 1245846268 h 114"/>
                  <a:gd name="T6" fmla="*/ 1262396938 w 114"/>
                  <a:gd name="T7" fmla="*/ 622923134 h 114"/>
                  <a:gd name="T8" fmla="*/ 631200133 w 114"/>
                  <a:gd name="T9" fmla="*/ 0 h 114"/>
                  <a:gd name="T10" fmla="*/ 631200133 w 114"/>
                  <a:gd name="T11" fmla="*/ 1180275237 h 114"/>
                  <a:gd name="T12" fmla="*/ 66441068 w 114"/>
                  <a:gd name="T13" fmla="*/ 622923134 h 114"/>
                  <a:gd name="T14" fmla="*/ 631200133 w 114"/>
                  <a:gd name="T15" fmla="*/ 65571030 h 114"/>
                  <a:gd name="T16" fmla="*/ 1195955869 w 114"/>
                  <a:gd name="T17" fmla="*/ 622923134 h 114"/>
                  <a:gd name="T18" fmla="*/ 631200133 w 114"/>
                  <a:gd name="T19" fmla="*/ 1180275237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114"/>
                  <a:gd name="T32" fmla="*/ 114 w 114"/>
                  <a:gd name="T33" fmla="*/ 114 h 1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114">
                    <a:moveTo>
                      <a:pt x="57" y="0"/>
                    </a:moveTo>
                    <a:cubicBezTo>
                      <a:pt x="25" y="0"/>
                      <a:pt x="0" y="25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89" y="114"/>
                      <a:pt x="114" y="89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lose/>
                    <a:moveTo>
                      <a:pt x="57" y="108"/>
                    </a:moveTo>
                    <a:cubicBezTo>
                      <a:pt x="29" y="108"/>
                      <a:pt x="6" y="85"/>
                      <a:pt x="6" y="57"/>
                    </a:cubicBezTo>
                    <a:cubicBezTo>
                      <a:pt x="6" y="29"/>
                      <a:pt x="29" y="6"/>
                      <a:pt x="57" y="6"/>
                    </a:cubicBezTo>
                    <a:cubicBezTo>
                      <a:pt x="85" y="6"/>
                      <a:pt x="108" y="29"/>
                      <a:pt x="108" y="57"/>
                    </a:cubicBezTo>
                    <a:cubicBezTo>
                      <a:pt x="108" y="85"/>
                      <a:pt x="85" y="108"/>
                      <a:pt x="57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Rectangle 151"/>
              <p:cNvSpPr>
                <a:spLocks noChangeArrowheads="1"/>
              </p:cNvSpPr>
              <p:nvPr/>
            </p:nvSpPr>
            <p:spPr bwMode="auto">
              <a:xfrm>
                <a:off x="144756" y="272040"/>
                <a:ext cx="22463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25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1" name="Rectangle 152"/>
              <p:cNvSpPr>
                <a:spLocks noChangeArrowheads="1"/>
              </p:cNvSpPr>
              <p:nvPr/>
            </p:nvSpPr>
            <p:spPr bwMode="auto">
              <a:xfrm>
                <a:off x="179697" y="272040"/>
                <a:ext cx="19966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25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2" name="Rectangle 153"/>
              <p:cNvSpPr>
                <a:spLocks noChangeArrowheads="1"/>
              </p:cNvSpPr>
              <p:nvPr/>
            </p:nvSpPr>
            <p:spPr bwMode="auto">
              <a:xfrm>
                <a:off x="214638" y="272040"/>
                <a:ext cx="19966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25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3" name="Freeform 154"/>
              <p:cNvSpPr>
                <a:spLocks noChangeArrowheads="1"/>
              </p:cNvSpPr>
              <p:nvPr/>
            </p:nvSpPr>
            <p:spPr bwMode="auto">
              <a:xfrm>
                <a:off x="117303" y="107318"/>
                <a:ext cx="82362" cy="84857"/>
              </a:xfrm>
              <a:custGeom>
                <a:avLst/>
                <a:gdLst>
                  <a:gd name="T0" fmla="*/ 206217976 w 25"/>
                  <a:gd name="T1" fmla="*/ 253464465 h 25"/>
                  <a:gd name="T2" fmla="*/ 238780616 w 25"/>
                  <a:gd name="T3" fmla="*/ 288028418 h 25"/>
                  <a:gd name="T4" fmla="*/ 271339962 w 25"/>
                  <a:gd name="T5" fmla="*/ 253464465 h 25"/>
                  <a:gd name="T6" fmla="*/ 238780616 w 25"/>
                  <a:gd name="T7" fmla="*/ 218900511 h 25"/>
                  <a:gd name="T8" fmla="*/ 227925304 w 25"/>
                  <a:gd name="T9" fmla="*/ 218900511 h 25"/>
                  <a:gd name="T10" fmla="*/ 0 w 25"/>
                  <a:gd name="T11" fmla="*/ 0 h 25"/>
                  <a:gd name="T12" fmla="*/ 206217976 w 25"/>
                  <a:gd name="T13" fmla="*/ 253464465 h 25"/>
                  <a:gd name="T14" fmla="*/ 206217976 w 25"/>
                  <a:gd name="T15" fmla="*/ 25346446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25"/>
                  <a:gd name="T26" fmla="*/ 25 w 25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25">
                    <a:moveTo>
                      <a:pt x="19" y="22"/>
                    </a:moveTo>
                    <a:cubicBezTo>
                      <a:pt x="19" y="24"/>
                      <a:pt x="20" y="25"/>
                      <a:pt x="22" y="25"/>
                    </a:cubicBezTo>
                    <a:cubicBezTo>
                      <a:pt x="24" y="25"/>
                      <a:pt x="25" y="24"/>
                      <a:pt x="25" y="22"/>
                    </a:cubicBezTo>
                    <a:cubicBezTo>
                      <a:pt x="25" y="21"/>
                      <a:pt x="24" y="19"/>
                      <a:pt x="22" y="19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155"/>
              <p:cNvSpPr>
                <a:spLocks noChangeArrowheads="1"/>
              </p:cNvSpPr>
              <p:nvPr/>
            </p:nvSpPr>
            <p:spPr bwMode="auto">
              <a:xfrm>
                <a:off x="67387" y="272040"/>
                <a:ext cx="22463" cy="19966"/>
              </a:xfrm>
              <a:custGeom>
                <a:avLst/>
                <a:gdLst>
                  <a:gd name="T0" fmla="*/ 0 w 9"/>
                  <a:gd name="T1" fmla="*/ 37371361 h 8"/>
                  <a:gd name="T2" fmla="*/ 18689216 w 9"/>
                  <a:gd name="T3" fmla="*/ 49830145 h 8"/>
                  <a:gd name="T4" fmla="*/ 56065152 w 9"/>
                  <a:gd name="T5" fmla="*/ 6229392 h 8"/>
                  <a:gd name="T6" fmla="*/ 43605675 w 9"/>
                  <a:gd name="T7" fmla="*/ 0 h 8"/>
                  <a:gd name="T8" fmla="*/ 0 w 9"/>
                  <a:gd name="T9" fmla="*/ 3737136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6"/>
                    </a:moveTo>
                    <a:lnTo>
                      <a:pt x="3" y="8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156"/>
              <p:cNvSpPr>
                <a:spLocks noChangeArrowheads="1"/>
              </p:cNvSpPr>
              <p:nvPr/>
            </p:nvSpPr>
            <p:spPr bwMode="auto">
              <a:xfrm>
                <a:off x="47421" y="227116"/>
                <a:ext cx="27454" cy="14975"/>
              </a:xfrm>
              <a:custGeom>
                <a:avLst/>
                <a:gdLst>
                  <a:gd name="T0" fmla="*/ 56061068 w 11"/>
                  <a:gd name="T1" fmla="*/ 0 h 6"/>
                  <a:gd name="T2" fmla="*/ 0 w 11"/>
                  <a:gd name="T3" fmla="*/ 18688800 h 6"/>
                  <a:gd name="T4" fmla="*/ 6229562 w 11"/>
                  <a:gd name="T5" fmla="*/ 37375104 h 6"/>
                  <a:gd name="T6" fmla="*/ 68520192 w 11"/>
                  <a:gd name="T7" fmla="*/ 18688800 h 6"/>
                  <a:gd name="T8" fmla="*/ 56061068 w 1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9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157"/>
              <p:cNvSpPr>
                <a:spLocks noChangeArrowheads="1"/>
              </p:cNvSpPr>
              <p:nvPr/>
            </p:nvSpPr>
            <p:spPr bwMode="auto">
              <a:xfrm>
                <a:off x="79865" y="74874"/>
                <a:ext cx="19966" cy="22463"/>
              </a:xfrm>
              <a:custGeom>
                <a:avLst/>
                <a:gdLst>
                  <a:gd name="T0" fmla="*/ 0 w 8"/>
                  <a:gd name="T1" fmla="*/ 18689216 h 9"/>
                  <a:gd name="T2" fmla="*/ 43600753 w 8"/>
                  <a:gd name="T3" fmla="*/ 56065152 h 9"/>
                  <a:gd name="T4" fmla="*/ 49830145 w 8"/>
                  <a:gd name="T5" fmla="*/ 43605675 h 9"/>
                  <a:gd name="T6" fmla="*/ 12458784 w 8"/>
                  <a:gd name="T7" fmla="*/ 0 h 9"/>
                  <a:gd name="T8" fmla="*/ 0 w 8"/>
                  <a:gd name="T9" fmla="*/ 186892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0" y="3"/>
                    </a:moveTo>
                    <a:lnTo>
                      <a:pt x="7" y="9"/>
                    </a:lnTo>
                    <a:lnTo>
                      <a:pt x="8" y="7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158"/>
              <p:cNvSpPr>
                <a:spLocks noChangeArrowheads="1"/>
              </p:cNvSpPr>
              <p:nvPr/>
            </p:nvSpPr>
            <p:spPr bwMode="auto">
              <a:xfrm>
                <a:off x="49916" y="124789"/>
                <a:ext cx="27454" cy="12480"/>
              </a:xfrm>
              <a:custGeom>
                <a:avLst/>
                <a:gdLst>
                  <a:gd name="T0" fmla="*/ 68520192 w 11"/>
                  <a:gd name="T1" fmla="*/ 18690048 h 5"/>
                  <a:gd name="T2" fmla="*/ 12459124 w 11"/>
                  <a:gd name="T3" fmla="*/ 0 h 5"/>
                  <a:gd name="T4" fmla="*/ 0 w 11"/>
                  <a:gd name="T5" fmla="*/ 18690048 h 5"/>
                  <a:gd name="T6" fmla="*/ 62290630 w 11"/>
                  <a:gd name="T7" fmla="*/ 31150080 h 5"/>
                  <a:gd name="T8" fmla="*/ 68520192 w 11"/>
                  <a:gd name="T9" fmla="*/ 1869004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1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Rectangle 159"/>
              <p:cNvSpPr>
                <a:spLocks noChangeArrowheads="1"/>
              </p:cNvSpPr>
              <p:nvPr/>
            </p:nvSpPr>
            <p:spPr bwMode="auto">
              <a:xfrm>
                <a:off x="187185" y="34941"/>
                <a:ext cx="7488" cy="22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25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9" name="Freeform 160"/>
              <p:cNvSpPr>
                <a:spLocks noChangeArrowheads="1"/>
              </p:cNvSpPr>
              <p:nvPr/>
            </p:nvSpPr>
            <p:spPr bwMode="auto">
              <a:xfrm>
                <a:off x="119798" y="44924"/>
                <a:ext cx="17471" cy="22463"/>
              </a:xfrm>
              <a:custGeom>
                <a:avLst/>
                <a:gdLst>
                  <a:gd name="T0" fmla="*/ 43605120 w 7"/>
                  <a:gd name="T1" fmla="*/ 49835413 h 9"/>
                  <a:gd name="T2" fmla="*/ 18688978 w 7"/>
                  <a:gd name="T3" fmla="*/ 0 h 9"/>
                  <a:gd name="T4" fmla="*/ 0 w 7"/>
                  <a:gd name="T5" fmla="*/ 12459477 h 9"/>
                  <a:gd name="T6" fmla="*/ 24916142 w 7"/>
                  <a:gd name="T7" fmla="*/ 56065152 h 9"/>
                  <a:gd name="T8" fmla="*/ 43605120 w 7"/>
                  <a:gd name="T9" fmla="*/ 4983541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9"/>
                  <a:gd name="T17" fmla="*/ 7 w 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9">
                    <a:moveTo>
                      <a:pt x="7" y="8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161"/>
              <p:cNvSpPr>
                <a:spLocks noChangeArrowheads="1"/>
              </p:cNvSpPr>
              <p:nvPr/>
            </p:nvSpPr>
            <p:spPr bwMode="auto">
              <a:xfrm>
                <a:off x="234604" y="44924"/>
                <a:ext cx="12480" cy="27454"/>
              </a:xfrm>
              <a:custGeom>
                <a:avLst/>
                <a:gdLst>
                  <a:gd name="T0" fmla="*/ 0 w 5"/>
                  <a:gd name="T1" fmla="*/ 56061068 h 11"/>
                  <a:gd name="T2" fmla="*/ 12460032 w 5"/>
                  <a:gd name="T3" fmla="*/ 68520192 h 11"/>
                  <a:gd name="T4" fmla="*/ 31150080 w 5"/>
                  <a:gd name="T5" fmla="*/ 12459124 h 11"/>
                  <a:gd name="T6" fmla="*/ 12460032 w 5"/>
                  <a:gd name="T7" fmla="*/ 0 h 11"/>
                  <a:gd name="T8" fmla="*/ 0 w 5"/>
                  <a:gd name="T9" fmla="*/ 5606106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"/>
                  <a:gd name="T17" fmla="*/ 5 w 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">
                    <a:moveTo>
                      <a:pt x="0" y="9"/>
                    </a:moveTo>
                    <a:lnTo>
                      <a:pt x="2" y="11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162"/>
              <p:cNvSpPr>
                <a:spLocks noChangeArrowheads="1"/>
              </p:cNvSpPr>
              <p:nvPr/>
            </p:nvSpPr>
            <p:spPr bwMode="auto">
              <a:xfrm>
                <a:off x="277033" y="272040"/>
                <a:ext cx="22463" cy="19966"/>
              </a:xfrm>
              <a:custGeom>
                <a:avLst/>
                <a:gdLst>
                  <a:gd name="T0" fmla="*/ 0 w 9"/>
                  <a:gd name="T1" fmla="*/ 6229392 h 8"/>
                  <a:gd name="T2" fmla="*/ 49835413 w 9"/>
                  <a:gd name="T3" fmla="*/ 49830145 h 8"/>
                  <a:gd name="T4" fmla="*/ 56065152 w 9"/>
                  <a:gd name="T5" fmla="*/ 37371361 h 8"/>
                  <a:gd name="T6" fmla="*/ 18689216 w 9"/>
                  <a:gd name="T7" fmla="*/ 0 h 8"/>
                  <a:gd name="T8" fmla="*/ 0 w 9"/>
                  <a:gd name="T9" fmla="*/ 622939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1"/>
                    </a:moveTo>
                    <a:lnTo>
                      <a:pt x="8" y="8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163"/>
              <p:cNvSpPr>
                <a:spLocks noChangeArrowheads="1"/>
              </p:cNvSpPr>
              <p:nvPr/>
            </p:nvSpPr>
            <p:spPr bwMode="auto">
              <a:xfrm>
                <a:off x="304486" y="227116"/>
                <a:ext cx="24958" cy="14975"/>
              </a:xfrm>
              <a:custGeom>
                <a:avLst/>
                <a:gdLst>
                  <a:gd name="T0" fmla="*/ 0 w 10"/>
                  <a:gd name="T1" fmla="*/ 18688800 h 6"/>
                  <a:gd name="T2" fmla="*/ 56060660 w 10"/>
                  <a:gd name="T3" fmla="*/ 37375104 h 6"/>
                  <a:gd name="T4" fmla="*/ 62290176 w 10"/>
                  <a:gd name="T5" fmla="*/ 18688800 h 6"/>
                  <a:gd name="T6" fmla="*/ 6229517 w 10"/>
                  <a:gd name="T7" fmla="*/ 0 h 6"/>
                  <a:gd name="T8" fmla="*/ 0 w 10"/>
                  <a:gd name="T9" fmla="*/ 1868880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9" y="6"/>
                    </a:lnTo>
                    <a:lnTo>
                      <a:pt x="10" y="3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164"/>
              <p:cNvSpPr>
                <a:spLocks noChangeArrowheads="1"/>
              </p:cNvSpPr>
              <p:nvPr/>
            </p:nvSpPr>
            <p:spPr bwMode="auto">
              <a:xfrm>
                <a:off x="274536" y="74874"/>
                <a:ext cx="22463" cy="22463"/>
              </a:xfrm>
              <a:custGeom>
                <a:avLst/>
                <a:gdLst>
                  <a:gd name="T0" fmla="*/ 56065152 w 9"/>
                  <a:gd name="T1" fmla="*/ 18689216 h 9"/>
                  <a:gd name="T2" fmla="*/ 49835413 w 9"/>
                  <a:gd name="T3" fmla="*/ 0 h 9"/>
                  <a:gd name="T4" fmla="*/ 0 w 9"/>
                  <a:gd name="T5" fmla="*/ 43605675 h 9"/>
                  <a:gd name="T6" fmla="*/ 12459477 w 9"/>
                  <a:gd name="T7" fmla="*/ 56065152 h 9"/>
                  <a:gd name="T8" fmla="*/ 56065152 w 9"/>
                  <a:gd name="T9" fmla="*/ 186892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9" y="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165"/>
              <p:cNvSpPr>
                <a:spLocks noChangeArrowheads="1"/>
              </p:cNvSpPr>
              <p:nvPr/>
            </p:nvSpPr>
            <p:spPr bwMode="auto">
              <a:xfrm>
                <a:off x="299494" y="124789"/>
                <a:ext cx="27454" cy="12480"/>
              </a:xfrm>
              <a:custGeom>
                <a:avLst/>
                <a:gdLst>
                  <a:gd name="T0" fmla="*/ 62290630 w 11"/>
                  <a:gd name="T1" fmla="*/ 0 h 5"/>
                  <a:gd name="T2" fmla="*/ 0 w 11"/>
                  <a:gd name="T3" fmla="*/ 18690048 h 5"/>
                  <a:gd name="T4" fmla="*/ 12459124 w 11"/>
                  <a:gd name="T5" fmla="*/ 31150080 h 5"/>
                  <a:gd name="T6" fmla="*/ 68520192 w 11"/>
                  <a:gd name="T7" fmla="*/ 18690048 h 5"/>
                  <a:gd name="T8" fmla="*/ 62290630 w 11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Rectangle 166"/>
              <p:cNvSpPr>
                <a:spLocks noChangeArrowheads="1"/>
              </p:cNvSpPr>
              <p:nvPr/>
            </p:nvSpPr>
            <p:spPr bwMode="auto">
              <a:xfrm>
                <a:off x="39933" y="174705"/>
                <a:ext cx="24958" cy="7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25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46" name="Rectangle 167"/>
              <p:cNvSpPr>
                <a:spLocks noChangeArrowheads="1"/>
              </p:cNvSpPr>
              <p:nvPr/>
            </p:nvSpPr>
            <p:spPr bwMode="auto">
              <a:xfrm>
                <a:off x="316965" y="177200"/>
                <a:ext cx="27454" cy="7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495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425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5053523" y="2859868"/>
            <a:ext cx="684000" cy="684000"/>
            <a:chOff x="5149762" y="2859868"/>
            <a:chExt cx="684000" cy="684000"/>
          </a:xfrm>
        </p:grpSpPr>
        <p:sp>
          <p:nvSpPr>
            <p:cNvPr id="70" name="椭圆 69"/>
            <p:cNvSpPr/>
            <p:nvPr/>
          </p:nvSpPr>
          <p:spPr>
            <a:xfrm>
              <a:off x="5149762" y="2859868"/>
              <a:ext cx="684000" cy="68400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5229825" y="2938740"/>
              <a:ext cx="523875" cy="52625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635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solidFill>
                  <a:schemeClr val="l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47" name="Group 54"/>
            <p:cNvGrpSpPr/>
            <p:nvPr/>
          </p:nvGrpSpPr>
          <p:grpSpPr bwMode="auto">
            <a:xfrm>
              <a:off x="5382225" y="3059589"/>
              <a:ext cx="219075" cy="284559"/>
              <a:chOff x="0" y="0"/>
              <a:chExt cx="299494" cy="389342"/>
            </a:xfrm>
            <a:solidFill>
              <a:schemeClr val="accent2"/>
            </a:solidFill>
          </p:grpSpPr>
          <p:sp>
            <p:nvSpPr>
              <p:cNvPr id="48" name="Freeform 170"/>
              <p:cNvSpPr>
                <a:spLocks noChangeArrowheads="1"/>
              </p:cNvSpPr>
              <p:nvPr/>
            </p:nvSpPr>
            <p:spPr bwMode="auto">
              <a:xfrm>
                <a:off x="0" y="112310"/>
                <a:ext cx="299494" cy="277032"/>
              </a:xfrm>
              <a:custGeom>
                <a:avLst/>
                <a:gdLst>
                  <a:gd name="T0" fmla="*/ 498314756 w 90"/>
                  <a:gd name="T1" fmla="*/ 924659386 h 83"/>
                  <a:gd name="T2" fmla="*/ 996629512 w 90"/>
                  <a:gd name="T3" fmla="*/ 0 h 83"/>
                  <a:gd name="T4" fmla="*/ 0 w 90"/>
                  <a:gd name="T5" fmla="*/ 0 h 83"/>
                  <a:gd name="T6" fmla="*/ 498314756 w 90"/>
                  <a:gd name="T7" fmla="*/ 924659386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83"/>
                  <a:gd name="T14" fmla="*/ 90 w 90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17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9494" cy="94840"/>
              </a:xfrm>
              <a:custGeom>
                <a:avLst/>
                <a:gdLst>
                  <a:gd name="T0" fmla="*/ 930188431 w 90"/>
                  <a:gd name="T1" fmla="*/ 0 h 29"/>
                  <a:gd name="T2" fmla="*/ 753007781 w 90"/>
                  <a:gd name="T3" fmla="*/ 171124063 h 29"/>
                  <a:gd name="T4" fmla="*/ 575830458 w 90"/>
                  <a:gd name="T5" fmla="*/ 0 h 29"/>
                  <a:gd name="T6" fmla="*/ 431873676 w 90"/>
                  <a:gd name="T7" fmla="*/ 0 h 29"/>
                  <a:gd name="T8" fmla="*/ 254693025 w 90"/>
                  <a:gd name="T9" fmla="*/ 171124063 h 29"/>
                  <a:gd name="T10" fmla="*/ 77515703 w 90"/>
                  <a:gd name="T11" fmla="*/ 0 h 29"/>
                  <a:gd name="T12" fmla="*/ 0 w 90"/>
                  <a:gd name="T13" fmla="*/ 0 h 29"/>
                  <a:gd name="T14" fmla="*/ 0 w 90"/>
                  <a:gd name="T15" fmla="*/ 310159503 h 29"/>
                  <a:gd name="T16" fmla="*/ 996629512 w 90"/>
                  <a:gd name="T17" fmla="*/ 310159503 h 29"/>
                  <a:gd name="T18" fmla="*/ 996629512 w 90"/>
                  <a:gd name="T19" fmla="*/ 0 h 29"/>
                  <a:gd name="T20" fmla="*/ 930188431 w 90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9"/>
                  <a:gd name="T35" fmla="*/ 90 w 90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7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0" name="剪去对角的矩形 49"/>
          <p:cNvSpPr/>
          <p:nvPr/>
        </p:nvSpPr>
        <p:spPr>
          <a:xfrm>
            <a:off x="1326965" y="1403575"/>
            <a:ext cx="3224213" cy="1301354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70">
              <a:solidFill>
                <a:srgbClr val="007FD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104"/>
          <p:cNvSpPr>
            <a:spLocks noChangeArrowheads="1"/>
          </p:cNvSpPr>
          <p:nvPr/>
        </p:nvSpPr>
        <p:spPr bwMode="auto">
          <a:xfrm>
            <a:off x="3341512" y="1578670"/>
            <a:ext cx="704850" cy="31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7" tIns="34283" rIns="68567" bIns="34283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sz="1600" b="1" dirty="0" smtClean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</a:t>
            </a:r>
            <a:endParaRPr lang="en-US" sz="1600" b="1" dirty="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1715096" y="1902446"/>
            <a:ext cx="2700000" cy="29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3" rIns="68567" bIns="34283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1000" dirty="0" smtClean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XXXXXX</a:t>
            </a:r>
            <a:endParaRPr lang="en-US" altLang="zh-CN" sz="1000" dirty="0" smtClean="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标题文字</a:t>
            </a:r>
            <a:endParaRPr dirty="0"/>
          </a:p>
        </p:txBody>
      </p: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1183413" y="4085659"/>
            <a:ext cx="15480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62" name="TextBox 11"/>
          <p:cNvSpPr txBox="1">
            <a:spLocks noChangeArrowheads="1"/>
          </p:cNvSpPr>
          <p:nvPr/>
        </p:nvSpPr>
        <p:spPr bwMode="auto">
          <a:xfrm flipH="1">
            <a:off x="1143026" y="3790935"/>
            <a:ext cx="1628775" cy="30670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altLang="zh-CN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XX</a:t>
            </a:r>
            <a:endParaRPr lang="en-US" altLang="zh-CN" sz="14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63" name="TextBox 11"/>
          <p:cNvSpPr txBox="1">
            <a:spLocks noChangeArrowheads="1"/>
          </p:cNvSpPr>
          <p:nvPr/>
        </p:nvSpPr>
        <p:spPr bwMode="auto">
          <a:xfrm flipH="1">
            <a:off x="2902468" y="4085658"/>
            <a:ext cx="15480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64" name="TextBox 11"/>
          <p:cNvSpPr txBox="1">
            <a:spLocks noChangeArrowheads="1"/>
          </p:cNvSpPr>
          <p:nvPr/>
        </p:nvSpPr>
        <p:spPr bwMode="auto">
          <a:xfrm flipH="1">
            <a:off x="2862081" y="3790935"/>
            <a:ext cx="1628775" cy="30670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zh-CN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XX</a:t>
            </a:r>
            <a:endParaRPr lang="en-US" altLang="zh-CN" sz="14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65" name="TextBox 11"/>
          <p:cNvSpPr txBox="1">
            <a:spLocks noChangeArrowheads="1"/>
          </p:cNvSpPr>
          <p:nvPr/>
        </p:nvSpPr>
        <p:spPr bwMode="auto">
          <a:xfrm flipH="1">
            <a:off x="4621523" y="4085659"/>
            <a:ext cx="15480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4581136" y="3790935"/>
            <a:ext cx="1628775" cy="30670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altLang="zh-CN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XX</a:t>
            </a:r>
            <a:endParaRPr lang="en-US" altLang="zh-CN" sz="14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67" name="TextBox 11"/>
          <p:cNvSpPr txBox="1">
            <a:spLocks noChangeArrowheads="1"/>
          </p:cNvSpPr>
          <p:nvPr/>
        </p:nvSpPr>
        <p:spPr bwMode="auto">
          <a:xfrm flipH="1">
            <a:off x="6340579" y="4085658"/>
            <a:ext cx="15480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68" name="TextBox 11"/>
          <p:cNvSpPr txBox="1">
            <a:spLocks noChangeArrowheads="1"/>
          </p:cNvSpPr>
          <p:nvPr/>
        </p:nvSpPr>
        <p:spPr bwMode="auto">
          <a:xfrm flipH="1">
            <a:off x="6300192" y="3790935"/>
            <a:ext cx="1628775" cy="30670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zh-CN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XX</a:t>
            </a:r>
            <a:endParaRPr lang="en-US" altLang="zh-CN" sz="14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61" grpId="0"/>
      <p:bldP spid="62" grpId="0" bldLvl="0" animBg="1"/>
      <p:bldP spid="63" grpId="0"/>
      <p:bldP spid="64" grpId="0" bldLvl="0" animBg="1"/>
      <p:bldP spid="65" grpId="0"/>
      <p:bldP spid="66" grpId="0" bldLvl="0" animBg="1"/>
      <p:bldP spid="67" grpId="0"/>
      <p:bldP spid="6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/>
              <a:t>标题文字</a:t>
            </a:r>
            <a:endParaRPr dirty="0"/>
          </a:p>
        </p:txBody>
      </p:sp>
      <p:sp>
        <p:nvSpPr>
          <p:cNvPr id="24" name="MH_Other_1"/>
          <p:cNvSpPr/>
          <p:nvPr>
            <p:custDataLst>
              <p:tags r:id="rId1"/>
            </p:custDataLst>
          </p:nvPr>
        </p:nvSpPr>
        <p:spPr>
          <a:xfrm>
            <a:off x="1247664" y="2590308"/>
            <a:ext cx="6726714" cy="649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MH_SubTitle_1"/>
          <p:cNvSpPr/>
          <p:nvPr>
            <p:custDataLst>
              <p:tags r:id="rId2"/>
            </p:custDataLst>
          </p:nvPr>
        </p:nvSpPr>
        <p:spPr>
          <a:xfrm>
            <a:off x="1541960" y="3579849"/>
            <a:ext cx="1703478" cy="436618"/>
          </a:xfrm>
          <a:custGeom>
            <a:avLst/>
            <a:gdLst>
              <a:gd name="connsiteX0" fmla="*/ 867833 w 1735666"/>
              <a:gd name="connsiteY0" fmla="*/ 0 h 459312"/>
              <a:gd name="connsiteX1" fmla="*/ 1022348 w 1735666"/>
              <a:gd name="connsiteY1" fmla="*/ 137579 h 459312"/>
              <a:gd name="connsiteX2" fmla="*/ 1735666 w 1735666"/>
              <a:gd name="connsiteY2" fmla="*/ 137579 h 459312"/>
              <a:gd name="connsiteX3" fmla="*/ 1735666 w 1735666"/>
              <a:gd name="connsiteY3" fmla="*/ 459312 h 459312"/>
              <a:gd name="connsiteX4" fmla="*/ 0 w 1735666"/>
              <a:gd name="connsiteY4" fmla="*/ 459312 h 459312"/>
              <a:gd name="connsiteX5" fmla="*/ 0 w 1735666"/>
              <a:gd name="connsiteY5" fmla="*/ 137579 h 459312"/>
              <a:gd name="connsiteX6" fmla="*/ 713318 w 1735666"/>
              <a:gd name="connsiteY6" fmla="*/ 137579 h 45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5666" h="459312">
                <a:moveTo>
                  <a:pt x="867833" y="0"/>
                </a:moveTo>
                <a:lnTo>
                  <a:pt x="1022348" y="137579"/>
                </a:lnTo>
                <a:lnTo>
                  <a:pt x="1735666" y="137579"/>
                </a:lnTo>
                <a:lnTo>
                  <a:pt x="1735666" y="459312"/>
                </a:lnTo>
                <a:lnTo>
                  <a:pt x="0" y="459312"/>
                </a:lnTo>
                <a:lnTo>
                  <a:pt x="0" y="137579"/>
                </a:lnTo>
                <a:lnTo>
                  <a:pt x="713318" y="137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239983" rIns="121912" bIns="60956" anchor="b"/>
          <a:lstStyle/>
          <a:p>
            <a:pPr algn="ctr">
              <a:defRPr/>
            </a:pPr>
            <a:r>
              <a:rPr lang="en-US" altLang="zh-CN" sz="1400" b="1" dirty="0" smtClean="0">
                <a:solidFill>
                  <a:srgbClr val="FEFFFF"/>
                </a:solidFill>
                <a:cs typeface="+mn-ea"/>
                <a:sym typeface="+mn-lt"/>
              </a:rPr>
              <a:t>XXXX</a:t>
            </a:r>
            <a:endParaRPr lang="en-US" altLang="zh-CN" sz="1400" b="1" dirty="0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28" name="MH_SubTitle_2"/>
          <p:cNvSpPr/>
          <p:nvPr>
            <p:custDataLst>
              <p:tags r:id="rId3"/>
            </p:custDataLst>
          </p:nvPr>
        </p:nvSpPr>
        <p:spPr>
          <a:xfrm>
            <a:off x="3759287" y="3579849"/>
            <a:ext cx="1703478" cy="436618"/>
          </a:xfrm>
          <a:custGeom>
            <a:avLst/>
            <a:gdLst>
              <a:gd name="connsiteX0" fmla="*/ 867833 w 1735666"/>
              <a:gd name="connsiteY0" fmla="*/ 0 h 459312"/>
              <a:gd name="connsiteX1" fmla="*/ 1022348 w 1735666"/>
              <a:gd name="connsiteY1" fmla="*/ 137579 h 459312"/>
              <a:gd name="connsiteX2" fmla="*/ 1735666 w 1735666"/>
              <a:gd name="connsiteY2" fmla="*/ 137579 h 459312"/>
              <a:gd name="connsiteX3" fmla="*/ 1735666 w 1735666"/>
              <a:gd name="connsiteY3" fmla="*/ 459312 h 459312"/>
              <a:gd name="connsiteX4" fmla="*/ 0 w 1735666"/>
              <a:gd name="connsiteY4" fmla="*/ 459312 h 459312"/>
              <a:gd name="connsiteX5" fmla="*/ 0 w 1735666"/>
              <a:gd name="connsiteY5" fmla="*/ 137579 h 459312"/>
              <a:gd name="connsiteX6" fmla="*/ 713318 w 1735666"/>
              <a:gd name="connsiteY6" fmla="*/ 137579 h 45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5666" h="459312">
                <a:moveTo>
                  <a:pt x="867833" y="0"/>
                </a:moveTo>
                <a:lnTo>
                  <a:pt x="1022348" y="137579"/>
                </a:lnTo>
                <a:lnTo>
                  <a:pt x="1735666" y="137579"/>
                </a:lnTo>
                <a:lnTo>
                  <a:pt x="1735666" y="459312"/>
                </a:lnTo>
                <a:lnTo>
                  <a:pt x="0" y="459312"/>
                </a:lnTo>
                <a:lnTo>
                  <a:pt x="0" y="137579"/>
                </a:lnTo>
                <a:lnTo>
                  <a:pt x="713318" y="137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239983" rIns="121912" bIns="60956" anchor="b"/>
          <a:lstStyle/>
          <a:p>
            <a:pPr algn="ctr">
              <a:defRPr/>
            </a:pPr>
            <a:r>
              <a:rPr lang="en-US" altLang="zh-CN" sz="1400" b="1" dirty="0" smtClean="0">
                <a:solidFill>
                  <a:srgbClr val="FEFFFF"/>
                </a:solidFill>
                <a:cs typeface="+mn-ea"/>
                <a:sym typeface="+mn-lt"/>
              </a:rPr>
              <a:t>XXXX</a:t>
            </a:r>
            <a:endParaRPr lang="en-US" altLang="zh-CN" sz="1400" b="1" dirty="0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29" name="MH_Text_2"/>
          <p:cNvSpPr/>
          <p:nvPr>
            <p:custDataLst>
              <p:tags r:id="rId4"/>
            </p:custDataLst>
          </p:nvPr>
        </p:nvSpPr>
        <p:spPr>
          <a:xfrm>
            <a:off x="3759281" y="4116226"/>
            <a:ext cx="1692000" cy="43200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t">
            <a:normAutofit lnSpcReduction="20000"/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sz="1000" dirty="0">
                <a:solidFill>
                  <a:srgbClr val="080808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您的内容打在这里，或者通过复制您的</a:t>
            </a:r>
            <a:r>
              <a:rPr lang="zh-CN" altLang="en-US" sz="1000" dirty="0" smtClean="0">
                <a:solidFill>
                  <a:srgbClr val="080808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文本</a:t>
            </a:r>
            <a:endParaRPr lang="en-US" altLang="zh-CN" sz="1000" dirty="0">
              <a:solidFill>
                <a:srgbClr val="080808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5" name="MH_SubTitle_3"/>
          <p:cNvSpPr/>
          <p:nvPr>
            <p:custDataLst>
              <p:tags r:id="rId5"/>
            </p:custDataLst>
          </p:nvPr>
        </p:nvSpPr>
        <p:spPr>
          <a:xfrm>
            <a:off x="5976606" y="3579849"/>
            <a:ext cx="1703478" cy="436618"/>
          </a:xfrm>
          <a:custGeom>
            <a:avLst/>
            <a:gdLst>
              <a:gd name="connsiteX0" fmla="*/ 867833 w 1735666"/>
              <a:gd name="connsiteY0" fmla="*/ 0 h 459312"/>
              <a:gd name="connsiteX1" fmla="*/ 1022348 w 1735666"/>
              <a:gd name="connsiteY1" fmla="*/ 137579 h 459312"/>
              <a:gd name="connsiteX2" fmla="*/ 1735666 w 1735666"/>
              <a:gd name="connsiteY2" fmla="*/ 137579 h 459312"/>
              <a:gd name="connsiteX3" fmla="*/ 1735666 w 1735666"/>
              <a:gd name="connsiteY3" fmla="*/ 459312 h 459312"/>
              <a:gd name="connsiteX4" fmla="*/ 0 w 1735666"/>
              <a:gd name="connsiteY4" fmla="*/ 459312 h 459312"/>
              <a:gd name="connsiteX5" fmla="*/ 0 w 1735666"/>
              <a:gd name="connsiteY5" fmla="*/ 137579 h 459312"/>
              <a:gd name="connsiteX6" fmla="*/ 713318 w 1735666"/>
              <a:gd name="connsiteY6" fmla="*/ 137579 h 45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5666" h="459312">
                <a:moveTo>
                  <a:pt x="867833" y="0"/>
                </a:moveTo>
                <a:lnTo>
                  <a:pt x="1022348" y="137579"/>
                </a:lnTo>
                <a:lnTo>
                  <a:pt x="1735666" y="137579"/>
                </a:lnTo>
                <a:lnTo>
                  <a:pt x="1735666" y="459312"/>
                </a:lnTo>
                <a:lnTo>
                  <a:pt x="0" y="459312"/>
                </a:lnTo>
                <a:lnTo>
                  <a:pt x="0" y="137579"/>
                </a:lnTo>
                <a:lnTo>
                  <a:pt x="713318" y="137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239983" rIns="121912" bIns="60956" anchor="b"/>
          <a:lstStyle/>
          <a:p>
            <a:pPr algn="ctr">
              <a:defRPr/>
            </a:pPr>
            <a:r>
              <a:rPr lang="en-US" altLang="zh-CN" sz="1400" b="1" dirty="0" smtClean="0">
                <a:solidFill>
                  <a:srgbClr val="FEFFFF"/>
                </a:solidFill>
                <a:cs typeface="+mn-ea"/>
                <a:sym typeface="+mn-lt"/>
              </a:rPr>
              <a:t>XXXX</a:t>
            </a:r>
            <a:endParaRPr lang="en-US" altLang="zh-CN" sz="1400" b="1" dirty="0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36" name="MH_Text_3"/>
          <p:cNvSpPr/>
          <p:nvPr>
            <p:custDataLst>
              <p:tags r:id="rId6"/>
            </p:custDataLst>
          </p:nvPr>
        </p:nvSpPr>
        <p:spPr>
          <a:xfrm>
            <a:off x="5976606" y="4116226"/>
            <a:ext cx="1692000" cy="43200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>
            <a:no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sz="1000" dirty="0">
                <a:solidFill>
                  <a:srgbClr val="080808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您的内容打在这里，或者通过复制您的文本</a:t>
            </a:r>
            <a:r>
              <a:rPr lang="zh-CN" altLang="en-US" sz="1000" dirty="0" smtClean="0">
                <a:solidFill>
                  <a:srgbClr val="080808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后</a:t>
            </a:r>
            <a:endParaRPr lang="en-US" altLang="zh-CN" sz="1000" dirty="0">
              <a:solidFill>
                <a:srgbClr val="080808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47664" y="1131590"/>
            <a:ext cx="6726714" cy="60323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    您的内容打在这里，或者通过复制您的文本后，在此框中选项粘贴，并选择只保留文字。您的内容打在这里，或者通过复制您的文本后，在此框中选项粘贴，并选择只保留文字。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2"/>
          <p:cNvSpPr/>
          <p:nvPr>
            <p:custDataLst>
              <p:tags r:id="rId7"/>
            </p:custDataLst>
          </p:nvPr>
        </p:nvSpPr>
        <p:spPr>
          <a:xfrm>
            <a:off x="1541957" y="4116226"/>
            <a:ext cx="1692000" cy="43200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>
            <a:normAutofit lnSpcReduction="20000"/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sz="1000" dirty="0">
                <a:solidFill>
                  <a:srgbClr val="080808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您的内容打在这里，或者通过复制您的</a:t>
            </a:r>
            <a:r>
              <a:rPr lang="zh-CN" altLang="en-US" sz="1000" dirty="0" smtClean="0">
                <a:solidFill>
                  <a:srgbClr val="080808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文本</a:t>
            </a:r>
            <a:endParaRPr lang="en-US" altLang="zh-CN" sz="1000" dirty="0">
              <a:solidFill>
                <a:srgbClr val="080808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37356" y="2067702"/>
            <a:ext cx="1110654" cy="1110191"/>
            <a:chOff x="1837356" y="2211757"/>
            <a:chExt cx="1110654" cy="1110191"/>
          </a:xfrm>
        </p:grpSpPr>
        <p:sp>
          <p:nvSpPr>
            <p:cNvPr id="46" name="椭圆 45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2195551" y="2569720"/>
              <a:ext cx="394264" cy="394264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55699" y="2067702"/>
            <a:ext cx="1110654" cy="1110191"/>
            <a:chOff x="4055699" y="2211725"/>
            <a:chExt cx="1110654" cy="1110191"/>
          </a:xfrm>
        </p:grpSpPr>
        <p:grpSp>
          <p:nvGrpSpPr>
            <p:cNvPr id="27" name="组合 26"/>
            <p:cNvGrpSpPr/>
            <p:nvPr/>
          </p:nvGrpSpPr>
          <p:grpSpPr>
            <a:xfrm>
              <a:off x="4055699" y="2211725"/>
              <a:ext cx="1110654" cy="1110191"/>
              <a:chOff x="1837356" y="2211757"/>
              <a:chExt cx="1110654" cy="1110191"/>
            </a:xfrm>
          </p:grpSpPr>
          <p:sp>
            <p:nvSpPr>
              <p:cNvPr id="30" name="椭圆 29"/>
              <p:cNvSpPr/>
              <p:nvPr/>
            </p:nvSpPr>
            <p:spPr bwMode="auto">
              <a:xfrm>
                <a:off x="1837356" y="2211757"/>
                <a:ext cx="1110654" cy="111019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2012273" y="2386442"/>
                <a:ext cx="760820" cy="7608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KSO_Shape"/>
            <p:cNvSpPr/>
            <p:nvPr/>
          </p:nvSpPr>
          <p:spPr bwMode="auto">
            <a:xfrm>
              <a:off x="4405596" y="2560298"/>
              <a:ext cx="410860" cy="413045"/>
            </a:xfrm>
            <a:custGeom>
              <a:avLst/>
              <a:gdLst>
                <a:gd name="T0" fmla="*/ 942322 w 3841"/>
                <a:gd name="T1" fmla="*/ 1696878 h 3861"/>
                <a:gd name="T2" fmla="*/ 612206 w 3841"/>
                <a:gd name="T3" fmla="*/ 1630196 h 3861"/>
                <a:gd name="T4" fmla="*/ 0 w 3841"/>
                <a:gd name="T5" fmla="*/ 1797599 h 3861"/>
                <a:gd name="T6" fmla="*/ 282090 w 3841"/>
                <a:gd name="T7" fmla="*/ 1380724 h 3861"/>
                <a:gd name="T8" fmla="*/ 93719 w 3841"/>
                <a:gd name="T9" fmla="*/ 848206 h 3861"/>
                <a:gd name="T10" fmla="*/ 942322 w 3841"/>
                <a:gd name="T11" fmla="*/ 0 h 3861"/>
                <a:gd name="T12" fmla="*/ 1790924 w 3841"/>
                <a:gd name="T13" fmla="*/ 848206 h 3861"/>
                <a:gd name="T14" fmla="*/ 942322 w 3841"/>
                <a:gd name="T15" fmla="*/ 1696878 h 3861"/>
                <a:gd name="T16" fmla="*/ 682146 w 3841"/>
                <a:gd name="T17" fmla="*/ 1245496 h 3861"/>
                <a:gd name="T18" fmla="*/ 803375 w 3841"/>
                <a:gd name="T19" fmla="*/ 1371398 h 3861"/>
                <a:gd name="T20" fmla="*/ 956776 w 3841"/>
                <a:gd name="T21" fmla="*/ 1221248 h 3861"/>
                <a:gd name="T22" fmla="*/ 830884 w 3841"/>
                <a:gd name="T23" fmla="*/ 1092082 h 3861"/>
                <a:gd name="T24" fmla="*/ 682146 w 3841"/>
                <a:gd name="T25" fmla="*/ 1245496 h 3861"/>
                <a:gd name="T26" fmla="*/ 988948 w 3841"/>
                <a:gd name="T27" fmla="*/ 301698 h 3861"/>
                <a:gd name="T28" fmla="*/ 729705 w 3841"/>
                <a:gd name="T29" fmla="*/ 367913 h 3861"/>
                <a:gd name="T30" fmla="*/ 758613 w 3841"/>
                <a:gd name="T31" fmla="*/ 522726 h 3861"/>
                <a:gd name="T32" fmla="*/ 926002 w 3841"/>
                <a:gd name="T33" fmla="*/ 479826 h 3861"/>
                <a:gd name="T34" fmla="*/ 1015059 w 3841"/>
                <a:gd name="T35" fmla="*/ 553502 h 3861"/>
                <a:gd name="T36" fmla="*/ 892431 w 3841"/>
                <a:gd name="T37" fmla="*/ 723703 h 3861"/>
                <a:gd name="T38" fmla="*/ 752552 w 3841"/>
                <a:gd name="T39" fmla="*/ 978771 h 3861"/>
                <a:gd name="T40" fmla="*/ 747889 w 3841"/>
                <a:gd name="T41" fmla="*/ 1018406 h 3861"/>
                <a:gd name="T42" fmla="*/ 962837 w 3841"/>
                <a:gd name="T43" fmla="*/ 1018406 h 3861"/>
                <a:gd name="T44" fmla="*/ 970298 w 3841"/>
                <a:gd name="T45" fmla="*/ 981568 h 3861"/>
                <a:gd name="T46" fmla="*/ 1074741 w 3841"/>
                <a:gd name="T47" fmla="*/ 800643 h 3861"/>
                <a:gd name="T48" fmla="*/ 1242130 w 3841"/>
                <a:gd name="T49" fmla="*/ 510602 h 3861"/>
                <a:gd name="T50" fmla="*/ 988948 w 3841"/>
                <a:gd name="T51" fmla="*/ 301698 h 38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41" h="3861">
                  <a:moveTo>
                    <a:pt x="2021" y="3639"/>
                  </a:moveTo>
                  <a:cubicBezTo>
                    <a:pt x="1770" y="3639"/>
                    <a:pt x="1531" y="3588"/>
                    <a:pt x="1313" y="3496"/>
                  </a:cubicBezTo>
                  <a:cubicBezTo>
                    <a:pt x="830" y="3861"/>
                    <a:pt x="0" y="3855"/>
                    <a:pt x="0" y="3855"/>
                  </a:cubicBezTo>
                  <a:cubicBezTo>
                    <a:pt x="0" y="3855"/>
                    <a:pt x="417" y="3566"/>
                    <a:pt x="605" y="2961"/>
                  </a:cubicBezTo>
                  <a:cubicBezTo>
                    <a:pt x="352" y="2648"/>
                    <a:pt x="201" y="2252"/>
                    <a:pt x="201" y="1819"/>
                  </a:cubicBezTo>
                  <a:cubicBezTo>
                    <a:pt x="201" y="814"/>
                    <a:pt x="1016" y="0"/>
                    <a:pt x="2021" y="0"/>
                  </a:cubicBezTo>
                  <a:cubicBezTo>
                    <a:pt x="3026" y="0"/>
                    <a:pt x="3841" y="814"/>
                    <a:pt x="3841" y="1819"/>
                  </a:cubicBezTo>
                  <a:cubicBezTo>
                    <a:pt x="3841" y="2824"/>
                    <a:pt x="3026" y="3639"/>
                    <a:pt x="2021" y="3639"/>
                  </a:cubicBezTo>
                  <a:close/>
                  <a:moveTo>
                    <a:pt x="1463" y="2671"/>
                  </a:moveTo>
                  <a:cubicBezTo>
                    <a:pt x="1463" y="2826"/>
                    <a:pt x="1568" y="2941"/>
                    <a:pt x="1723" y="2941"/>
                  </a:cubicBezTo>
                  <a:cubicBezTo>
                    <a:pt x="1917" y="2941"/>
                    <a:pt x="2052" y="2806"/>
                    <a:pt x="2052" y="2619"/>
                  </a:cubicBezTo>
                  <a:cubicBezTo>
                    <a:pt x="2052" y="2457"/>
                    <a:pt x="1940" y="2342"/>
                    <a:pt x="1782" y="2342"/>
                  </a:cubicBezTo>
                  <a:cubicBezTo>
                    <a:pt x="1595" y="2342"/>
                    <a:pt x="1463" y="2497"/>
                    <a:pt x="1463" y="2671"/>
                  </a:cubicBezTo>
                  <a:close/>
                  <a:moveTo>
                    <a:pt x="2121" y="647"/>
                  </a:moveTo>
                  <a:cubicBezTo>
                    <a:pt x="1874" y="647"/>
                    <a:pt x="1687" y="716"/>
                    <a:pt x="1565" y="789"/>
                  </a:cubicBezTo>
                  <a:cubicBezTo>
                    <a:pt x="1627" y="1121"/>
                    <a:pt x="1627" y="1121"/>
                    <a:pt x="1627" y="1121"/>
                  </a:cubicBezTo>
                  <a:cubicBezTo>
                    <a:pt x="1720" y="1065"/>
                    <a:pt x="1838" y="1029"/>
                    <a:pt x="1986" y="1029"/>
                  </a:cubicBezTo>
                  <a:cubicBezTo>
                    <a:pt x="2134" y="1032"/>
                    <a:pt x="2177" y="1101"/>
                    <a:pt x="2177" y="1187"/>
                  </a:cubicBezTo>
                  <a:cubicBezTo>
                    <a:pt x="2177" y="1302"/>
                    <a:pt x="2042" y="1414"/>
                    <a:pt x="1914" y="1552"/>
                  </a:cubicBezTo>
                  <a:cubicBezTo>
                    <a:pt x="1729" y="1747"/>
                    <a:pt x="1641" y="1921"/>
                    <a:pt x="1614" y="2099"/>
                  </a:cubicBezTo>
                  <a:cubicBezTo>
                    <a:pt x="1611" y="2125"/>
                    <a:pt x="1608" y="2155"/>
                    <a:pt x="1604" y="2184"/>
                  </a:cubicBezTo>
                  <a:cubicBezTo>
                    <a:pt x="2065" y="2184"/>
                    <a:pt x="2065" y="2184"/>
                    <a:pt x="2065" y="2184"/>
                  </a:cubicBezTo>
                  <a:cubicBezTo>
                    <a:pt x="2072" y="2155"/>
                    <a:pt x="2075" y="2128"/>
                    <a:pt x="2081" y="2105"/>
                  </a:cubicBezTo>
                  <a:cubicBezTo>
                    <a:pt x="2111" y="1957"/>
                    <a:pt x="2177" y="1845"/>
                    <a:pt x="2305" y="1717"/>
                  </a:cubicBezTo>
                  <a:cubicBezTo>
                    <a:pt x="2490" y="1526"/>
                    <a:pt x="2664" y="1358"/>
                    <a:pt x="2664" y="1095"/>
                  </a:cubicBezTo>
                  <a:cubicBezTo>
                    <a:pt x="2664" y="825"/>
                    <a:pt x="2437" y="647"/>
                    <a:pt x="2121" y="6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73018" y="2067702"/>
            <a:ext cx="1110654" cy="1110191"/>
            <a:chOff x="6273018" y="2211725"/>
            <a:chExt cx="1110654" cy="1110191"/>
          </a:xfrm>
        </p:grpSpPr>
        <p:grpSp>
          <p:nvGrpSpPr>
            <p:cNvPr id="33" name="组合 32"/>
            <p:cNvGrpSpPr/>
            <p:nvPr/>
          </p:nvGrpSpPr>
          <p:grpSpPr>
            <a:xfrm>
              <a:off x="6273018" y="2211725"/>
              <a:ext cx="1110654" cy="1110191"/>
              <a:chOff x="1837356" y="2211757"/>
              <a:chExt cx="1110654" cy="1110191"/>
            </a:xfrm>
          </p:grpSpPr>
          <p:sp>
            <p:nvSpPr>
              <p:cNvPr id="34" name="椭圆 33"/>
              <p:cNvSpPr/>
              <p:nvPr/>
            </p:nvSpPr>
            <p:spPr bwMode="auto">
              <a:xfrm>
                <a:off x="1837356" y="2211757"/>
                <a:ext cx="1110654" cy="111019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012273" y="2386442"/>
                <a:ext cx="760820" cy="76082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KSO_Shape"/>
            <p:cNvSpPr/>
            <p:nvPr/>
          </p:nvSpPr>
          <p:spPr bwMode="auto">
            <a:xfrm>
              <a:off x="6709036" y="2530563"/>
              <a:ext cx="238619" cy="472515"/>
            </a:xfrm>
            <a:custGeom>
              <a:avLst/>
              <a:gdLst>
                <a:gd name="T0" fmla="*/ 958320 w 3223"/>
                <a:gd name="T1" fmla="*/ 1472914 h 6384"/>
                <a:gd name="T2" fmla="*/ 945503 w 3223"/>
                <a:gd name="T3" fmla="*/ 1543933 h 6384"/>
                <a:gd name="T4" fmla="*/ 922849 w 3223"/>
                <a:gd name="T5" fmla="*/ 1611074 h 6384"/>
                <a:gd name="T6" fmla="*/ 890955 w 3223"/>
                <a:gd name="T7" fmla="*/ 1673141 h 6384"/>
                <a:gd name="T8" fmla="*/ 851012 w 3223"/>
                <a:gd name="T9" fmla="*/ 1729838 h 6384"/>
                <a:gd name="T10" fmla="*/ 803320 w 3223"/>
                <a:gd name="T11" fmla="*/ 1779671 h 6384"/>
                <a:gd name="T12" fmla="*/ 748772 w 3223"/>
                <a:gd name="T13" fmla="*/ 1822939 h 6384"/>
                <a:gd name="T14" fmla="*/ 688560 w 3223"/>
                <a:gd name="T15" fmla="*/ 1857256 h 6384"/>
                <a:gd name="T16" fmla="*/ 623281 w 3223"/>
                <a:gd name="T17" fmla="*/ 1883217 h 6384"/>
                <a:gd name="T18" fmla="*/ 553531 w 3223"/>
                <a:gd name="T19" fmla="*/ 1899330 h 6384"/>
                <a:gd name="T20" fmla="*/ 480203 w 3223"/>
                <a:gd name="T21" fmla="*/ 1905000 h 6384"/>
                <a:gd name="T22" fmla="*/ 419396 w 3223"/>
                <a:gd name="T23" fmla="*/ 1900822 h 6384"/>
                <a:gd name="T24" fmla="*/ 348751 w 3223"/>
                <a:gd name="T25" fmla="*/ 1886499 h 6384"/>
                <a:gd name="T26" fmla="*/ 282578 w 3223"/>
                <a:gd name="T27" fmla="*/ 1862627 h 6384"/>
                <a:gd name="T28" fmla="*/ 221472 w 3223"/>
                <a:gd name="T29" fmla="*/ 1828907 h 6384"/>
                <a:gd name="T30" fmla="*/ 166029 w 3223"/>
                <a:gd name="T31" fmla="*/ 1787728 h 6384"/>
                <a:gd name="T32" fmla="*/ 117145 w 3223"/>
                <a:gd name="T33" fmla="*/ 1738790 h 6384"/>
                <a:gd name="T34" fmla="*/ 75712 w 3223"/>
                <a:gd name="T35" fmla="*/ 1683287 h 6384"/>
                <a:gd name="T36" fmla="*/ 42327 w 3223"/>
                <a:gd name="T37" fmla="*/ 1621816 h 6384"/>
                <a:gd name="T38" fmla="*/ 18183 w 3223"/>
                <a:gd name="T39" fmla="*/ 1555571 h 6384"/>
                <a:gd name="T40" fmla="*/ 3875 w 3223"/>
                <a:gd name="T41" fmla="*/ 1485148 h 6384"/>
                <a:gd name="T42" fmla="*/ 0 w 3223"/>
                <a:gd name="T43" fmla="*/ 1423976 h 6384"/>
                <a:gd name="T44" fmla="*/ 4173 w 3223"/>
                <a:gd name="T45" fmla="*/ 1361013 h 6384"/>
                <a:gd name="T46" fmla="*/ 16096 w 3223"/>
                <a:gd name="T47" fmla="*/ 1300139 h 6384"/>
                <a:gd name="T48" fmla="*/ 35471 w 3223"/>
                <a:gd name="T49" fmla="*/ 1243144 h 6384"/>
                <a:gd name="T50" fmla="*/ 61702 w 3223"/>
                <a:gd name="T51" fmla="*/ 1188835 h 6384"/>
                <a:gd name="T52" fmla="*/ 118635 w 3223"/>
                <a:gd name="T53" fmla="*/ 1108266 h 6384"/>
                <a:gd name="T54" fmla="*/ 207164 w 3223"/>
                <a:gd name="T55" fmla="*/ 1029189 h 6384"/>
                <a:gd name="T56" fmla="*/ 285559 w 3223"/>
                <a:gd name="T57" fmla="*/ 985623 h 6384"/>
                <a:gd name="T58" fmla="*/ 341895 w 3223"/>
                <a:gd name="T59" fmla="*/ 964436 h 6384"/>
                <a:gd name="T60" fmla="*/ 589002 w 3223"/>
                <a:gd name="T61" fmla="*/ 103247 h 6384"/>
                <a:gd name="T62" fmla="*/ 599137 w 3223"/>
                <a:gd name="T63" fmla="*/ 959065 h 6384"/>
                <a:gd name="T64" fmla="*/ 656964 w 3223"/>
                <a:gd name="T65" fmla="*/ 977566 h 6384"/>
                <a:gd name="T66" fmla="*/ 719858 w 3223"/>
                <a:gd name="T67" fmla="*/ 1008301 h 6384"/>
                <a:gd name="T68" fmla="*/ 814647 w 3223"/>
                <a:gd name="T69" fmla="*/ 1079619 h 6384"/>
                <a:gd name="T70" fmla="*/ 889166 w 3223"/>
                <a:gd name="T71" fmla="*/ 1171527 h 6384"/>
                <a:gd name="T72" fmla="*/ 917186 w 3223"/>
                <a:gd name="T73" fmla="*/ 1224344 h 6384"/>
                <a:gd name="T74" fmla="*/ 938945 w 3223"/>
                <a:gd name="T75" fmla="*/ 1281041 h 6384"/>
                <a:gd name="T76" fmla="*/ 953551 w 3223"/>
                <a:gd name="T77" fmla="*/ 1340125 h 6384"/>
                <a:gd name="T78" fmla="*/ 960407 w 3223"/>
                <a:gd name="T79" fmla="*/ 1402491 h 6384"/>
                <a:gd name="T80" fmla="*/ 471559 w 3223"/>
                <a:gd name="T81" fmla="*/ 1425766 h 6384"/>
                <a:gd name="T82" fmla="*/ 422674 w 3223"/>
                <a:gd name="T83" fmla="*/ 1435613 h 6384"/>
                <a:gd name="T84" fmla="*/ 380049 w 3223"/>
                <a:gd name="T85" fmla="*/ 1458889 h 6384"/>
                <a:gd name="T86" fmla="*/ 346068 w 3223"/>
                <a:gd name="T87" fmla="*/ 1492906 h 6384"/>
                <a:gd name="T88" fmla="*/ 322818 w 3223"/>
                <a:gd name="T89" fmla="*/ 1535578 h 6384"/>
                <a:gd name="T90" fmla="*/ 312982 w 3223"/>
                <a:gd name="T91" fmla="*/ 1584516 h 6384"/>
                <a:gd name="T92" fmla="*/ 315963 w 3223"/>
                <a:gd name="T93" fmla="*/ 1626889 h 6384"/>
                <a:gd name="T94" fmla="*/ 332953 w 3223"/>
                <a:gd name="T95" fmla="*/ 1673141 h 6384"/>
                <a:gd name="T96" fmla="*/ 361867 w 3223"/>
                <a:gd name="T97" fmla="*/ 1711934 h 6384"/>
                <a:gd name="T98" fmla="*/ 400319 w 3223"/>
                <a:gd name="T99" fmla="*/ 1740879 h 6384"/>
                <a:gd name="T100" fmla="*/ 446521 w 3223"/>
                <a:gd name="T101" fmla="*/ 1757589 h 6384"/>
                <a:gd name="T102" fmla="*/ 488848 w 3223"/>
                <a:gd name="T103" fmla="*/ 1760872 h 6384"/>
                <a:gd name="T104" fmla="*/ 538031 w 3223"/>
                <a:gd name="T105" fmla="*/ 1750726 h 6384"/>
                <a:gd name="T106" fmla="*/ 580358 w 3223"/>
                <a:gd name="T107" fmla="*/ 1727749 h 6384"/>
                <a:gd name="T108" fmla="*/ 614637 w 3223"/>
                <a:gd name="T109" fmla="*/ 1693433 h 6384"/>
                <a:gd name="T110" fmla="*/ 637589 w 3223"/>
                <a:gd name="T111" fmla="*/ 1651060 h 6384"/>
                <a:gd name="T112" fmla="*/ 647723 w 3223"/>
                <a:gd name="T113" fmla="*/ 1601823 h 6384"/>
                <a:gd name="T114" fmla="*/ 644444 w 3223"/>
                <a:gd name="T115" fmla="*/ 1559450 h 6384"/>
                <a:gd name="T116" fmla="*/ 627752 w 3223"/>
                <a:gd name="T117" fmla="*/ 1513198 h 6384"/>
                <a:gd name="T118" fmla="*/ 598838 w 3223"/>
                <a:gd name="T119" fmla="*/ 1474704 h 6384"/>
                <a:gd name="T120" fmla="*/ 560088 w 3223"/>
                <a:gd name="T121" fmla="*/ 1445759 h 6384"/>
                <a:gd name="T122" fmla="*/ 514184 w 3223"/>
                <a:gd name="T123" fmla="*/ 1428750 h 63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223" h="6384">
                  <a:moveTo>
                    <a:pt x="3223" y="4772"/>
                  </a:moveTo>
                  <a:lnTo>
                    <a:pt x="3223" y="4772"/>
                  </a:lnTo>
                  <a:lnTo>
                    <a:pt x="3223" y="4814"/>
                  </a:lnTo>
                  <a:lnTo>
                    <a:pt x="3220" y="4854"/>
                  </a:lnTo>
                  <a:lnTo>
                    <a:pt x="3218" y="4896"/>
                  </a:lnTo>
                  <a:lnTo>
                    <a:pt x="3215" y="4936"/>
                  </a:lnTo>
                  <a:lnTo>
                    <a:pt x="3210" y="4977"/>
                  </a:lnTo>
                  <a:lnTo>
                    <a:pt x="3204" y="5017"/>
                  </a:lnTo>
                  <a:lnTo>
                    <a:pt x="3197" y="5057"/>
                  </a:lnTo>
                  <a:lnTo>
                    <a:pt x="3190" y="5097"/>
                  </a:lnTo>
                  <a:lnTo>
                    <a:pt x="3181" y="5136"/>
                  </a:lnTo>
                  <a:lnTo>
                    <a:pt x="3172" y="5174"/>
                  </a:lnTo>
                  <a:lnTo>
                    <a:pt x="3162" y="5213"/>
                  </a:lnTo>
                  <a:lnTo>
                    <a:pt x="3150" y="5251"/>
                  </a:lnTo>
                  <a:lnTo>
                    <a:pt x="3138" y="5288"/>
                  </a:lnTo>
                  <a:lnTo>
                    <a:pt x="3125" y="5325"/>
                  </a:lnTo>
                  <a:lnTo>
                    <a:pt x="3111" y="5362"/>
                  </a:lnTo>
                  <a:lnTo>
                    <a:pt x="3096" y="5399"/>
                  </a:lnTo>
                  <a:lnTo>
                    <a:pt x="3081" y="5435"/>
                  </a:lnTo>
                  <a:lnTo>
                    <a:pt x="3065" y="5471"/>
                  </a:lnTo>
                  <a:lnTo>
                    <a:pt x="3046" y="5506"/>
                  </a:lnTo>
                  <a:lnTo>
                    <a:pt x="3029" y="5540"/>
                  </a:lnTo>
                  <a:lnTo>
                    <a:pt x="3009" y="5574"/>
                  </a:lnTo>
                  <a:lnTo>
                    <a:pt x="2989" y="5607"/>
                  </a:lnTo>
                  <a:lnTo>
                    <a:pt x="2969" y="5641"/>
                  </a:lnTo>
                  <a:lnTo>
                    <a:pt x="2948" y="5673"/>
                  </a:lnTo>
                  <a:lnTo>
                    <a:pt x="2926" y="5704"/>
                  </a:lnTo>
                  <a:lnTo>
                    <a:pt x="2903" y="5737"/>
                  </a:lnTo>
                  <a:lnTo>
                    <a:pt x="2880" y="5767"/>
                  </a:lnTo>
                  <a:lnTo>
                    <a:pt x="2855" y="5797"/>
                  </a:lnTo>
                  <a:lnTo>
                    <a:pt x="2830" y="5827"/>
                  </a:lnTo>
                  <a:lnTo>
                    <a:pt x="2805" y="5856"/>
                  </a:lnTo>
                  <a:lnTo>
                    <a:pt x="2778" y="5883"/>
                  </a:lnTo>
                  <a:lnTo>
                    <a:pt x="2751" y="5911"/>
                  </a:lnTo>
                  <a:lnTo>
                    <a:pt x="2724" y="5939"/>
                  </a:lnTo>
                  <a:lnTo>
                    <a:pt x="2695" y="5964"/>
                  </a:lnTo>
                  <a:lnTo>
                    <a:pt x="2666" y="5991"/>
                  </a:lnTo>
                  <a:lnTo>
                    <a:pt x="2637" y="6015"/>
                  </a:lnTo>
                  <a:lnTo>
                    <a:pt x="2606" y="6039"/>
                  </a:lnTo>
                  <a:lnTo>
                    <a:pt x="2576" y="6064"/>
                  </a:lnTo>
                  <a:lnTo>
                    <a:pt x="2545" y="6086"/>
                  </a:lnTo>
                  <a:lnTo>
                    <a:pt x="2512" y="6109"/>
                  </a:lnTo>
                  <a:lnTo>
                    <a:pt x="2480" y="6129"/>
                  </a:lnTo>
                  <a:lnTo>
                    <a:pt x="2448" y="6150"/>
                  </a:lnTo>
                  <a:lnTo>
                    <a:pt x="2414" y="6170"/>
                  </a:lnTo>
                  <a:lnTo>
                    <a:pt x="2380" y="6188"/>
                  </a:lnTo>
                  <a:lnTo>
                    <a:pt x="2345" y="6207"/>
                  </a:lnTo>
                  <a:lnTo>
                    <a:pt x="2310" y="6224"/>
                  </a:lnTo>
                  <a:lnTo>
                    <a:pt x="2274" y="6242"/>
                  </a:lnTo>
                  <a:lnTo>
                    <a:pt x="2239" y="6257"/>
                  </a:lnTo>
                  <a:lnTo>
                    <a:pt x="2203" y="6272"/>
                  </a:lnTo>
                  <a:lnTo>
                    <a:pt x="2166" y="6285"/>
                  </a:lnTo>
                  <a:lnTo>
                    <a:pt x="2129" y="6298"/>
                  </a:lnTo>
                  <a:lnTo>
                    <a:pt x="2091" y="6311"/>
                  </a:lnTo>
                  <a:lnTo>
                    <a:pt x="2053" y="6322"/>
                  </a:lnTo>
                  <a:lnTo>
                    <a:pt x="2014" y="6333"/>
                  </a:lnTo>
                  <a:lnTo>
                    <a:pt x="1975" y="6342"/>
                  </a:lnTo>
                  <a:lnTo>
                    <a:pt x="1936" y="6350"/>
                  </a:lnTo>
                  <a:lnTo>
                    <a:pt x="1897" y="6358"/>
                  </a:lnTo>
                  <a:lnTo>
                    <a:pt x="1857" y="6365"/>
                  </a:lnTo>
                  <a:lnTo>
                    <a:pt x="1817" y="6370"/>
                  </a:lnTo>
                  <a:lnTo>
                    <a:pt x="1777" y="6374"/>
                  </a:lnTo>
                  <a:lnTo>
                    <a:pt x="1736" y="6379"/>
                  </a:lnTo>
                  <a:lnTo>
                    <a:pt x="1694" y="6381"/>
                  </a:lnTo>
                  <a:lnTo>
                    <a:pt x="1653" y="6382"/>
                  </a:lnTo>
                  <a:lnTo>
                    <a:pt x="1611" y="6384"/>
                  </a:lnTo>
                  <a:lnTo>
                    <a:pt x="1570" y="6382"/>
                  </a:lnTo>
                  <a:lnTo>
                    <a:pt x="1528" y="6381"/>
                  </a:lnTo>
                  <a:lnTo>
                    <a:pt x="1488" y="6379"/>
                  </a:lnTo>
                  <a:lnTo>
                    <a:pt x="1447" y="6374"/>
                  </a:lnTo>
                  <a:lnTo>
                    <a:pt x="1407" y="6370"/>
                  </a:lnTo>
                  <a:lnTo>
                    <a:pt x="1366" y="6365"/>
                  </a:lnTo>
                  <a:lnTo>
                    <a:pt x="1326" y="6358"/>
                  </a:lnTo>
                  <a:lnTo>
                    <a:pt x="1287" y="6350"/>
                  </a:lnTo>
                  <a:lnTo>
                    <a:pt x="1247" y="6342"/>
                  </a:lnTo>
                  <a:lnTo>
                    <a:pt x="1209" y="6333"/>
                  </a:lnTo>
                  <a:lnTo>
                    <a:pt x="1170" y="6322"/>
                  </a:lnTo>
                  <a:lnTo>
                    <a:pt x="1132" y="6311"/>
                  </a:lnTo>
                  <a:lnTo>
                    <a:pt x="1095" y="6298"/>
                  </a:lnTo>
                  <a:lnTo>
                    <a:pt x="1057" y="6285"/>
                  </a:lnTo>
                  <a:lnTo>
                    <a:pt x="1021" y="6272"/>
                  </a:lnTo>
                  <a:lnTo>
                    <a:pt x="984" y="6257"/>
                  </a:lnTo>
                  <a:lnTo>
                    <a:pt x="948" y="6242"/>
                  </a:lnTo>
                  <a:lnTo>
                    <a:pt x="912" y="6224"/>
                  </a:lnTo>
                  <a:lnTo>
                    <a:pt x="878" y="6207"/>
                  </a:lnTo>
                  <a:lnTo>
                    <a:pt x="843" y="6188"/>
                  </a:lnTo>
                  <a:lnTo>
                    <a:pt x="810" y="6170"/>
                  </a:lnTo>
                  <a:lnTo>
                    <a:pt x="776" y="6150"/>
                  </a:lnTo>
                  <a:lnTo>
                    <a:pt x="743" y="6129"/>
                  </a:lnTo>
                  <a:lnTo>
                    <a:pt x="710" y="6109"/>
                  </a:lnTo>
                  <a:lnTo>
                    <a:pt x="679" y="6086"/>
                  </a:lnTo>
                  <a:lnTo>
                    <a:pt x="647" y="6064"/>
                  </a:lnTo>
                  <a:lnTo>
                    <a:pt x="617" y="6039"/>
                  </a:lnTo>
                  <a:lnTo>
                    <a:pt x="587" y="6015"/>
                  </a:lnTo>
                  <a:lnTo>
                    <a:pt x="557" y="5991"/>
                  </a:lnTo>
                  <a:lnTo>
                    <a:pt x="528" y="5964"/>
                  </a:lnTo>
                  <a:lnTo>
                    <a:pt x="500" y="5939"/>
                  </a:lnTo>
                  <a:lnTo>
                    <a:pt x="472" y="5911"/>
                  </a:lnTo>
                  <a:lnTo>
                    <a:pt x="445" y="5883"/>
                  </a:lnTo>
                  <a:lnTo>
                    <a:pt x="418" y="5856"/>
                  </a:lnTo>
                  <a:lnTo>
                    <a:pt x="393" y="5827"/>
                  </a:lnTo>
                  <a:lnTo>
                    <a:pt x="368" y="5797"/>
                  </a:lnTo>
                  <a:lnTo>
                    <a:pt x="344" y="5767"/>
                  </a:lnTo>
                  <a:lnTo>
                    <a:pt x="320" y="5737"/>
                  </a:lnTo>
                  <a:lnTo>
                    <a:pt x="297" y="5704"/>
                  </a:lnTo>
                  <a:lnTo>
                    <a:pt x="275" y="5673"/>
                  </a:lnTo>
                  <a:lnTo>
                    <a:pt x="254" y="5641"/>
                  </a:lnTo>
                  <a:lnTo>
                    <a:pt x="233" y="5607"/>
                  </a:lnTo>
                  <a:lnTo>
                    <a:pt x="214" y="5574"/>
                  </a:lnTo>
                  <a:lnTo>
                    <a:pt x="194" y="5540"/>
                  </a:lnTo>
                  <a:lnTo>
                    <a:pt x="177" y="5506"/>
                  </a:lnTo>
                  <a:lnTo>
                    <a:pt x="159" y="5471"/>
                  </a:lnTo>
                  <a:lnTo>
                    <a:pt x="142" y="5435"/>
                  </a:lnTo>
                  <a:lnTo>
                    <a:pt x="127" y="5399"/>
                  </a:lnTo>
                  <a:lnTo>
                    <a:pt x="112" y="5362"/>
                  </a:lnTo>
                  <a:lnTo>
                    <a:pt x="98" y="5325"/>
                  </a:lnTo>
                  <a:lnTo>
                    <a:pt x="84" y="5288"/>
                  </a:lnTo>
                  <a:lnTo>
                    <a:pt x="73" y="5251"/>
                  </a:lnTo>
                  <a:lnTo>
                    <a:pt x="61" y="5213"/>
                  </a:lnTo>
                  <a:lnTo>
                    <a:pt x="51" y="5174"/>
                  </a:lnTo>
                  <a:lnTo>
                    <a:pt x="41" y="5136"/>
                  </a:lnTo>
                  <a:lnTo>
                    <a:pt x="32" y="5097"/>
                  </a:lnTo>
                  <a:lnTo>
                    <a:pt x="25" y="5057"/>
                  </a:lnTo>
                  <a:lnTo>
                    <a:pt x="18" y="5017"/>
                  </a:lnTo>
                  <a:lnTo>
                    <a:pt x="13" y="4977"/>
                  </a:lnTo>
                  <a:lnTo>
                    <a:pt x="8" y="4936"/>
                  </a:lnTo>
                  <a:lnTo>
                    <a:pt x="4" y="4896"/>
                  </a:lnTo>
                  <a:lnTo>
                    <a:pt x="2" y="4854"/>
                  </a:lnTo>
                  <a:lnTo>
                    <a:pt x="1" y="4814"/>
                  </a:lnTo>
                  <a:lnTo>
                    <a:pt x="0" y="4772"/>
                  </a:lnTo>
                  <a:lnTo>
                    <a:pt x="0" y="4736"/>
                  </a:lnTo>
                  <a:lnTo>
                    <a:pt x="1" y="4700"/>
                  </a:lnTo>
                  <a:lnTo>
                    <a:pt x="3" y="4665"/>
                  </a:lnTo>
                  <a:lnTo>
                    <a:pt x="6" y="4630"/>
                  </a:lnTo>
                  <a:lnTo>
                    <a:pt x="9" y="4595"/>
                  </a:lnTo>
                  <a:lnTo>
                    <a:pt x="14" y="4561"/>
                  </a:lnTo>
                  <a:lnTo>
                    <a:pt x="18" y="4526"/>
                  </a:lnTo>
                  <a:lnTo>
                    <a:pt x="24" y="4491"/>
                  </a:lnTo>
                  <a:lnTo>
                    <a:pt x="31" y="4458"/>
                  </a:lnTo>
                  <a:lnTo>
                    <a:pt x="38" y="4424"/>
                  </a:lnTo>
                  <a:lnTo>
                    <a:pt x="45" y="4391"/>
                  </a:lnTo>
                  <a:lnTo>
                    <a:pt x="54" y="4357"/>
                  </a:lnTo>
                  <a:lnTo>
                    <a:pt x="63" y="4325"/>
                  </a:lnTo>
                  <a:lnTo>
                    <a:pt x="73" y="4293"/>
                  </a:lnTo>
                  <a:lnTo>
                    <a:pt x="83" y="4260"/>
                  </a:lnTo>
                  <a:lnTo>
                    <a:pt x="95" y="4228"/>
                  </a:lnTo>
                  <a:lnTo>
                    <a:pt x="106" y="4197"/>
                  </a:lnTo>
                  <a:lnTo>
                    <a:pt x="119" y="4166"/>
                  </a:lnTo>
                  <a:lnTo>
                    <a:pt x="132" y="4134"/>
                  </a:lnTo>
                  <a:lnTo>
                    <a:pt x="145" y="4103"/>
                  </a:lnTo>
                  <a:lnTo>
                    <a:pt x="159" y="4073"/>
                  </a:lnTo>
                  <a:lnTo>
                    <a:pt x="174" y="4043"/>
                  </a:lnTo>
                  <a:lnTo>
                    <a:pt x="190" y="4013"/>
                  </a:lnTo>
                  <a:lnTo>
                    <a:pt x="207" y="3984"/>
                  </a:lnTo>
                  <a:lnTo>
                    <a:pt x="223" y="3955"/>
                  </a:lnTo>
                  <a:lnTo>
                    <a:pt x="240" y="3926"/>
                  </a:lnTo>
                  <a:lnTo>
                    <a:pt x="276" y="3871"/>
                  </a:lnTo>
                  <a:lnTo>
                    <a:pt x="315" y="3817"/>
                  </a:lnTo>
                  <a:lnTo>
                    <a:pt x="356" y="3765"/>
                  </a:lnTo>
                  <a:lnTo>
                    <a:pt x="398" y="3714"/>
                  </a:lnTo>
                  <a:lnTo>
                    <a:pt x="443" y="3665"/>
                  </a:lnTo>
                  <a:lnTo>
                    <a:pt x="490" y="3618"/>
                  </a:lnTo>
                  <a:lnTo>
                    <a:pt x="538" y="3573"/>
                  </a:lnTo>
                  <a:lnTo>
                    <a:pt x="589" y="3529"/>
                  </a:lnTo>
                  <a:lnTo>
                    <a:pt x="641" y="3489"/>
                  </a:lnTo>
                  <a:lnTo>
                    <a:pt x="695" y="3449"/>
                  </a:lnTo>
                  <a:lnTo>
                    <a:pt x="751" y="3414"/>
                  </a:lnTo>
                  <a:lnTo>
                    <a:pt x="807" y="3379"/>
                  </a:lnTo>
                  <a:lnTo>
                    <a:pt x="866" y="3347"/>
                  </a:lnTo>
                  <a:lnTo>
                    <a:pt x="896" y="3332"/>
                  </a:lnTo>
                  <a:lnTo>
                    <a:pt x="926" y="3317"/>
                  </a:lnTo>
                  <a:lnTo>
                    <a:pt x="958" y="3303"/>
                  </a:lnTo>
                  <a:lnTo>
                    <a:pt x="988" y="3289"/>
                  </a:lnTo>
                  <a:lnTo>
                    <a:pt x="1019" y="3276"/>
                  </a:lnTo>
                  <a:lnTo>
                    <a:pt x="1051" y="3265"/>
                  </a:lnTo>
                  <a:lnTo>
                    <a:pt x="1082" y="3253"/>
                  </a:lnTo>
                  <a:lnTo>
                    <a:pt x="1115" y="3243"/>
                  </a:lnTo>
                  <a:lnTo>
                    <a:pt x="1147" y="3232"/>
                  </a:lnTo>
                  <a:lnTo>
                    <a:pt x="1180" y="3223"/>
                  </a:lnTo>
                  <a:lnTo>
                    <a:pt x="1213" y="3214"/>
                  </a:lnTo>
                  <a:lnTo>
                    <a:pt x="1246" y="3206"/>
                  </a:lnTo>
                  <a:lnTo>
                    <a:pt x="1246" y="0"/>
                  </a:lnTo>
                  <a:lnTo>
                    <a:pt x="1976" y="0"/>
                  </a:lnTo>
                  <a:lnTo>
                    <a:pt x="1976" y="346"/>
                  </a:lnTo>
                  <a:lnTo>
                    <a:pt x="3018" y="346"/>
                  </a:lnTo>
                  <a:lnTo>
                    <a:pt x="3018" y="1851"/>
                  </a:lnTo>
                  <a:lnTo>
                    <a:pt x="1976" y="1851"/>
                  </a:lnTo>
                  <a:lnTo>
                    <a:pt x="1976" y="3206"/>
                  </a:lnTo>
                  <a:lnTo>
                    <a:pt x="2010" y="3214"/>
                  </a:lnTo>
                  <a:lnTo>
                    <a:pt x="2043" y="3223"/>
                  </a:lnTo>
                  <a:lnTo>
                    <a:pt x="2076" y="3232"/>
                  </a:lnTo>
                  <a:lnTo>
                    <a:pt x="2108" y="3243"/>
                  </a:lnTo>
                  <a:lnTo>
                    <a:pt x="2140" y="3253"/>
                  </a:lnTo>
                  <a:lnTo>
                    <a:pt x="2173" y="3265"/>
                  </a:lnTo>
                  <a:lnTo>
                    <a:pt x="2204" y="3276"/>
                  </a:lnTo>
                  <a:lnTo>
                    <a:pt x="2235" y="3289"/>
                  </a:lnTo>
                  <a:lnTo>
                    <a:pt x="2266" y="3303"/>
                  </a:lnTo>
                  <a:lnTo>
                    <a:pt x="2296" y="3317"/>
                  </a:lnTo>
                  <a:lnTo>
                    <a:pt x="2326" y="3332"/>
                  </a:lnTo>
                  <a:lnTo>
                    <a:pt x="2356" y="3347"/>
                  </a:lnTo>
                  <a:lnTo>
                    <a:pt x="2415" y="3379"/>
                  </a:lnTo>
                  <a:lnTo>
                    <a:pt x="2472" y="3414"/>
                  </a:lnTo>
                  <a:lnTo>
                    <a:pt x="2527" y="3449"/>
                  </a:lnTo>
                  <a:lnTo>
                    <a:pt x="2582" y="3489"/>
                  </a:lnTo>
                  <a:lnTo>
                    <a:pt x="2634" y="3529"/>
                  </a:lnTo>
                  <a:lnTo>
                    <a:pt x="2684" y="3573"/>
                  </a:lnTo>
                  <a:lnTo>
                    <a:pt x="2733" y="3618"/>
                  </a:lnTo>
                  <a:lnTo>
                    <a:pt x="2780" y="3665"/>
                  </a:lnTo>
                  <a:lnTo>
                    <a:pt x="2824" y="3714"/>
                  </a:lnTo>
                  <a:lnTo>
                    <a:pt x="2867" y="3765"/>
                  </a:lnTo>
                  <a:lnTo>
                    <a:pt x="2907" y="3817"/>
                  </a:lnTo>
                  <a:lnTo>
                    <a:pt x="2947" y="3871"/>
                  </a:lnTo>
                  <a:lnTo>
                    <a:pt x="2983" y="3926"/>
                  </a:lnTo>
                  <a:lnTo>
                    <a:pt x="3000" y="3955"/>
                  </a:lnTo>
                  <a:lnTo>
                    <a:pt x="3017" y="3984"/>
                  </a:lnTo>
                  <a:lnTo>
                    <a:pt x="3032" y="4013"/>
                  </a:lnTo>
                  <a:lnTo>
                    <a:pt x="3048" y="4043"/>
                  </a:lnTo>
                  <a:lnTo>
                    <a:pt x="3063" y="4073"/>
                  </a:lnTo>
                  <a:lnTo>
                    <a:pt x="3077" y="4103"/>
                  </a:lnTo>
                  <a:lnTo>
                    <a:pt x="3091" y="4134"/>
                  </a:lnTo>
                  <a:lnTo>
                    <a:pt x="3104" y="4166"/>
                  </a:lnTo>
                  <a:lnTo>
                    <a:pt x="3117" y="4197"/>
                  </a:lnTo>
                  <a:lnTo>
                    <a:pt x="3128" y="4228"/>
                  </a:lnTo>
                  <a:lnTo>
                    <a:pt x="3140" y="4260"/>
                  </a:lnTo>
                  <a:lnTo>
                    <a:pt x="3150" y="4293"/>
                  </a:lnTo>
                  <a:lnTo>
                    <a:pt x="3160" y="4325"/>
                  </a:lnTo>
                  <a:lnTo>
                    <a:pt x="3168" y="4357"/>
                  </a:lnTo>
                  <a:lnTo>
                    <a:pt x="3178" y="4391"/>
                  </a:lnTo>
                  <a:lnTo>
                    <a:pt x="3185" y="4424"/>
                  </a:lnTo>
                  <a:lnTo>
                    <a:pt x="3193" y="4458"/>
                  </a:lnTo>
                  <a:lnTo>
                    <a:pt x="3199" y="4491"/>
                  </a:lnTo>
                  <a:lnTo>
                    <a:pt x="3204" y="4526"/>
                  </a:lnTo>
                  <a:lnTo>
                    <a:pt x="3209" y="4561"/>
                  </a:lnTo>
                  <a:lnTo>
                    <a:pt x="3214" y="4595"/>
                  </a:lnTo>
                  <a:lnTo>
                    <a:pt x="3217" y="4630"/>
                  </a:lnTo>
                  <a:lnTo>
                    <a:pt x="3219" y="4665"/>
                  </a:lnTo>
                  <a:lnTo>
                    <a:pt x="3222" y="4700"/>
                  </a:lnTo>
                  <a:lnTo>
                    <a:pt x="3223" y="4736"/>
                  </a:lnTo>
                  <a:lnTo>
                    <a:pt x="3223" y="4772"/>
                  </a:lnTo>
                  <a:close/>
                  <a:moveTo>
                    <a:pt x="1611" y="4777"/>
                  </a:moveTo>
                  <a:lnTo>
                    <a:pt x="1611" y="4777"/>
                  </a:lnTo>
                  <a:lnTo>
                    <a:pt x="1582" y="4778"/>
                  </a:lnTo>
                  <a:lnTo>
                    <a:pt x="1554" y="4780"/>
                  </a:lnTo>
                  <a:lnTo>
                    <a:pt x="1526" y="4784"/>
                  </a:lnTo>
                  <a:lnTo>
                    <a:pt x="1498" y="4788"/>
                  </a:lnTo>
                  <a:lnTo>
                    <a:pt x="1472" y="4795"/>
                  </a:lnTo>
                  <a:lnTo>
                    <a:pt x="1444" y="4802"/>
                  </a:lnTo>
                  <a:lnTo>
                    <a:pt x="1418" y="4811"/>
                  </a:lnTo>
                  <a:lnTo>
                    <a:pt x="1393" y="4822"/>
                  </a:lnTo>
                  <a:lnTo>
                    <a:pt x="1368" y="4832"/>
                  </a:lnTo>
                  <a:lnTo>
                    <a:pt x="1343" y="4845"/>
                  </a:lnTo>
                  <a:lnTo>
                    <a:pt x="1320" y="4859"/>
                  </a:lnTo>
                  <a:lnTo>
                    <a:pt x="1297" y="4874"/>
                  </a:lnTo>
                  <a:lnTo>
                    <a:pt x="1275" y="4889"/>
                  </a:lnTo>
                  <a:lnTo>
                    <a:pt x="1254" y="4906"/>
                  </a:lnTo>
                  <a:lnTo>
                    <a:pt x="1234" y="4923"/>
                  </a:lnTo>
                  <a:lnTo>
                    <a:pt x="1214" y="4942"/>
                  </a:lnTo>
                  <a:lnTo>
                    <a:pt x="1195" y="4962"/>
                  </a:lnTo>
                  <a:lnTo>
                    <a:pt x="1178" y="4982"/>
                  </a:lnTo>
                  <a:lnTo>
                    <a:pt x="1161" y="5003"/>
                  </a:lnTo>
                  <a:lnTo>
                    <a:pt x="1146" y="5025"/>
                  </a:lnTo>
                  <a:lnTo>
                    <a:pt x="1131" y="5048"/>
                  </a:lnTo>
                  <a:lnTo>
                    <a:pt x="1117" y="5071"/>
                  </a:lnTo>
                  <a:lnTo>
                    <a:pt x="1104" y="5096"/>
                  </a:lnTo>
                  <a:lnTo>
                    <a:pt x="1094" y="5121"/>
                  </a:lnTo>
                  <a:lnTo>
                    <a:pt x="1083" y="5146"/>
                  </a:lnTo>
                  <a:lnTo>
                    <a:pt x="1074" y="5172"/>
                  </a:lnTo>
                  <a:lnTo>
                    <a:pt x="1067" y="5200"/>
                  </a:lnTo>
                  <a:lnTo>
                    <a:pt x="1060" y="5226"/>
                  </a:lnTo>
                  <a:lnTo>
                    <a:pt x="1056" y="5254"/>
                  </a:lnTo>
                  <a:lnTo>
                    <a:pt x="1052" y="5282"/>
                  </a:lnTo>
                  <a:lnTo>
                    <a:pt x="1050" y="5310"/>
                  </a:lnTo>
                  <a:lnTo>
                    <a:pt x="1049" y="5339"/>
                  </a:lnTo>
                  <a:lnTo>
                    <a:pt x="1050" y="5368"/>
                  </a:lnTo>
                  <a:lnTo>
                    <a:pt x="1052" y="5397"/>
                  </a:lnTo>
                  <a:lnTo>
                    <a:pt x="1056" y="5425"/>
                  </a:lnTo>
                  <a:lnTo>
                    <a:pt x="1060" y="5452"/>
                  </a:lnTo>
                  <a:lnTo>
                    <a:pt x="1067" y="5480"/>
                  </a:lnTo>
                  <a:lnTo>
                    <a:pt x="1074" y="5507"/>
                  </a:lnTo>
                  <a:lnTo>
                    <a:pt x="1083" y="5533"/>
                  </a:lnTo>
                  <a:lnTo>
                    <a:pt x="1094" y="5559"/>
                  </a:lnTo>
                  <a:lnTo>
                    <a:pt x="1104" y="5583"/>
                  </a:lnTo>
                  <a:lnTo>
                    <a:pt x="1117" y="5607"/>
                  </a:lnTo>
                  <a:lnTo>
                    <a:pt x="1131" y="5630"/>
                  </a:lnTo>
                  <a:lnTo>
                    <a:pt x="1146" y="5654"/>
                  </a:lnTo>
                  <a:lnTo>
                    <a:pt x="1161" y="5675"/>
                  </a:lnTo>
                  <a:lnTo>
                    <a:pt x="1178" y="5697"/>
                  </a:lnTo>
                  <a:lnTo>
                    <a:pt x="1195" y="5717"/>
                  </a:lnTo>
                  <a:lnTo>
                    <a:pt x="1214" y="5737"/>
                  </a:lnTo>
                  <a:lnTo>
                    <a:pt x="1234" y="5755"/>
                  </a:lnTo>
                  <a:lnTo>
                    <a:pt x="1254" y="5774"/>
                  </a:lnTo>
                  <a:lnTo>
                    <a:pt x="1275" y="5790"/>
                  </a:lnTo>
                  <a:lnTo>
                    <a:pt x="1297" y="5806"/>
                  </a:lnTo>
                  <a:lnTo>
                    <a:pt x="1320" y="5820"/>
                  </a:lnTo>
                  <a:lnTo>
                    <a:pt x="1343" y="5834"/>
                  </a:lnTo>
                  <a:lnTo>
                    <a:pt x="1368" y="5846"/>
                  </a:lnTo>
                  <a:lnTo>
                    <a:pt x="1393" y="5857"/>
                  </a:lnTo>
                  <a:lnTo>
                    <a:pt x="1418" y="5867"/>
                  </a:lnTo>
                  <a:lnTo>
                    <a:pt x="1444" y="5876"/>
                  </a:lnTo>
                  <a:lnTo>
                    <a:pt x="1472" y="5883"/>
                  </a:lnTo>
                  <a:lnTo>
                    <a:pt x="1498" y="5890"/>
                  </a:lnTo>
                  <a:lnTo>
                    <a:pt x="1526" y="5895"/>
                  </a:lnTo>
                  <a:lnTo>
                    <a:pt x="1554" y="5898"/>
                  </a:lnTo>
                  <a:lnTo>
                    <a:pt x="1582" y="5901"/>
                  </a:lnTo>
                  <a:lnTo>
                    <a:pt x="1611" y="5902"/>
                  </a:lnTo>
                  <a:lnTo>
                    <a:pt x="1640" y="5901"/>
                  </a:lnTo>
                  <a:lnTo>
                    <a:pt x="1669" y="5898"/>
                  </a:lnTo>
                  <a:lnTo>
                    <a:pt x="1697" y="5895"/>
                  </a:lnTo>
                  <a:lnTo>
                    <a:pt x="1725" y="5890"/>
                  </a:lnTo>
                  <a:lnTo>
                    <a:pt x="1752" y="5883"/>
                  </a:lnTo>
                  <a:lnTo>
                    <a:pt x="1779" y="5876"/>
                  </a:lnTo>
                  <a:lnTo>
                    <a:pt x="1805" y="5867"/>
                  </a:lnTo>
                  <a:lnTo>
                    <a:pt x="1831" y="5857"/>
                  </a:lnTo>
                  <a:lnTo>
                    <a:pt x="1855" y="5846"/>
                  </a:lnTo>
                  <a:lnTo>
                    <a:pt x="1879" y="5834"/>
                  </a:lnTo>
                  <a:lnTo>
                    <a:pt x="1904" y="5820"/>
                  </a:lnTo>
                  <a:lnTo>
                    <a:pt x="1926" y="5806"/>
                  </a:lnTo>
                  <a:lnTo>
                    <a:pt x="1947" y="5790"/>
                  </a:lnTo>
                  <a:lnTo>
                    <a:pt x="1969" y="5774"/>
                  </a:lnTo>
                  <a:lnTo>
                    <a:pt x="1989" y="5755"/>
                  </a:lnTo>
                  <a:lnTo>
                    <a:pt x="2009" y="5737"/>
                  </a:lnTo>
                  <a:lnTo>
                    <a:pt x="2027" y="5717"/>
                  </a:lnTo>
                  <a:lnTo>
                    <a:pt x="2046" y="5697"/>
                  </a:lnTo>
                  <a:lnTo>
                    <a:pt x="2062" y="5675"/>
                  </a:lnTo>
                  <a:lnTo>
                    <a:pt x="2078" y="5654"/>
                  </a:lnTo>
                  <a:lnTo>
                    <a:pt x="2092" y="5630"/>
                  </a:lnTo>
                  <a:lnTo>
                    <a:pt x="2106" y="5607"/>
                  </a:lnTo>
                  <a:lnTo>
                    <a:pt x="2118" y="5583"/>
                  </a:lnTo>
                  <a:lnTo>
                    <a:pt x="2130" y="5559"/>
                  </a:lnTo>
                  <a:lnTo>
                    <a:pt x="2139" y="5533"/>
                  </a:lnTo>
                  <a:lnTo>
                    <a:pt x="2148" y="5507"/>
                  </a:lnTo>
                  <a:lnTo>
                    <a:pt x="2157" y="5480"/>
                  </a:lnTo>
                  <a:lnTo>
                    <a:pt x="2162" y="5452"/>
                  </a:lnTo>
                  <a:lnTo>
                    <a:pt x="2167" y="5425"/>
                  </a:lnTo>
                  <a:lnTo>
                    <a:pt x="2170" y="5397"/>
                  </a:lnTo>
                  <a:lnTo>
                    <a:pt x="2173" y="5368"/>
                  </a:lnTo>
                  <a:lnTo>
                    <a:pt x="2174" y="5339"/>
                  </a:lnTo>
                  <a:lnTo>
                    <a:pt x="2173" y="5310"/>
                  </a:lnTo>
                  <a:lnTo>
                    <a:pt x="2170" y="5282"/>
                  </a:lnTo>
                  <a:lnTo>
                    <a:pt x="2167" y="5254"/>
                  </a:lnTo>
                  <a:lnTo>
                    <a:pt x="2162" y="5226"/>
                  </a:lnTo>
                  <a:lnTo>
                    <a:pt x="2157" y="5200"/>
                  </a:lnTo>
                  <a:lnTo>
                    <a:pt x="2148" y="5172"/>
                  </a:lnTo>
                  <a:lnTo>
                    <a:pt x="2139" y="5146"/>
                  </a:lnTo>
                  <a:lnTo>
                    <a:pt x="2130" y="5121"/>
                  </a:lnTo>
                  <a:lnTo>
                    <a:pt x="2118" y="5096"/>
                  </a:lnTo>
                  <a:lnTo>
                    <a:pt x="2106" y="5071"/>
                  </a:lnTo>
                  <a:lnTo>
                    <a:pt x="2092" y="5048"/>
                  </a:lnTo>
                  <a:lnTo>
                    <a:pt x="2078" y="5025"/>
                  </a:lnTo>
                  <a:lnTo>
                    <a:pt x="2062" y="5003"/>
                  </a:lnTo>
                  <a:lnTo>
                    <a:pt x="2046" y="4982"/>
                  </a:lnTo>
                  <a:lnTo>
                    <a:pt x="2027" y="4962"/>
                  </a:lnTo>
                  <a:lnTo>
                    <a:pt x="2009" y="4942"/>
                  </a:lnTo>
                  <a:lnTo>
                    <a:pt x="1989" y="4923"/>
                  </a:lnTo>
                  <a:lnTo>
                    <a:pt x="1969" y="4906"/>
                  </a:lnTo>
                  <a:lnTo>
                    <a:pt x="1947" y="4889"/>
                  </a:lnTo>
                  <a:lnTo>
                    <a:pt x="1926" y="4874"/>
                  </a:lnTo>
                  <a:lnTo>
                    <a:pt x="1904" y="4859"/>
                  </a:lnTo>
                  <a:lnTo>
                    <a:pt x="1879" y="4845"/>
                  </a:lnTo>
                  <a:lnTo>
                    <a:pt x="1855" y="4832"/>
                  </a:lnTo>
                  <a:lnTo>
                    <a:pt x="1831" y="4822"/>
                  </a:lnTo>
                  <a:lnTo>
                    <a:pt x="1805" y="4811"/>
                  </a:lnTo>
                  <a:lnTo>
                    <a:pt x="1779" y="4802"/>
                  </a:lnTo>
                  <a:lnTo>
                    <a:pt x="1752" y="4795"/>
                  </a:lnTo>
                  <a:lnTo>
                    <a:pt x="1725" y="4788"/>
                  </a:lnTo>
                  <a:lnTo>
                    <a:pt x="1697" y="4784"/>
                  </a:lnTo>
                  <a:lnTo>
                    <a:pt x="1669" y="4780"/>
                  </a:lnTo>
                  <a:lnTo>
                    <a:pt x="1640" y="4778"/>
                  </a:lnTo>
                  <a:lnTo>
                    <a:pt x="1611" y="47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29" grpId="0" animBg="1"/>
      <p:bldP spid="35" grpId="0" animBg="1"/>
      <p:bldP spid="36" grpId="0" animBg="1"/>
      <p:bldP spid="37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1728788" y="3670699"/>
            <a:ext cx="762000" cy="700088"/>
          </a:xfrm>
          <a:custGeom>
            <a:avLst/>
            <a:gdLst>
              <a:gd name="T0" fmla="*/ 545 w 545"/>
              <a:gd name="T1" fmla="*/ 103 h 501"/>
              <a:gd name="T2" fmla="*/ 545 w 545"/>
              <a:gd name="T3" fmla="*/ 0 h 501"/>
              <a:gd name="T4" fmla="*/ 524 w 545"/>
              <a:gd name="T5" fmla="*/ 0 h 501"/>
              <a:gd name="T6" fmla="*/ 21 w 545"/>
              <a:gd name="T7" fmla="*/ 0 h 501"/>
              <a:gd name="T8" fmla="*/ 0 w 545"/>
              <a:gd name="T9" fmla="*/ 0 h 501"/>
              <a:gd name="T10" fmla="*/ 0 w 545"/>
              <a:gd name="T11" fmla="*/ 103 h 501"/>
              <a:gd name="T12" fmla="*/ 21 w 545"/>
              <a:gd name="T13" fmla="*/ 130 h 501"/>
              <a:gd name="T14" fmla="*/ 21 w 545"/>
              <a:gd name="T15" fmla="*/ 153 h 501"/>
              <a:gd name="T16" fmla="*/ 0 w 545"/>
              <a:gd name="T17" fmla="*/ 175 h 501"/>
              <a:gd name="T18" fmla="*/ 21 w 545"/>
              <a:gd name="T19" fmla="*/ 197 h 501"/>
              <a:gd name="T20" fmla="*/ 21 w 545"/>
              <a:gd name="T21" fmla="*/ 230 h 501"/>
              <a:gd name="T22" fmla="*/ 0 w 545"/>
              <a:gd name="T23" fmla="*/ 252 h 501"/>
              <a:gd name="T24" fmla="*/ 21 w 545"/>
              <a:gd name="T25" fmla="*/ 274 h 501"/>
              <a:gd name="T26" fmla="*/ 21 w 545"/>
              <a:gd name="T27" fmla="*/ 308 h 501"/>
              <a:gd name="T28" fmla="*/ 0 w 545"/>
              <a:gd name="T29" fmla="*/ 329 h 501"/>
              <a:gd name="T30" fmla="*/ 21 w 545"/>
              <a:gd name="T31" fmla="*/ 351 h 501"/>
              <a:gd name="T32" fmla="*/ 21 w 545"/>
              <a:gd name="T33" fmla="*/ 378 h 501"/>
              <a:gd name="T34" fmla="*/ 191 w 545"/>
              <a:gd name="T35" fmla="*/ 473 h 501"/>
              <a:gd name="T36" fmla="*/ 204 w 545"/>
              <a:gd name="T37" fmla="*/ 473 h 501"/>
              <a:gd name="T38" fmla="*/ 272 w 545"/>
              <a:gd name="T39" fmla="*/ 501 h 501"/>
              <a:gd name="T40" fmla="*/ 341 w 545"/>
              <a:gd name="T41" fmla="*/ 473 h 501"/>
              <a:gd name="T42" fmla="*/ 354 w 545"/>
              <a:gd name="T43" fmla="*/ 473 h 501"/>
              <a:gd name="T44" fmla="*/ 524 w 545"/>
              <a:gd name="T45" fmla="*/ 378 h 501"/>
              <a:gd name="T46" fmla="*/ 524 w 545"/>
              <a:gd name="T47" fmla="*/ 378 h 501"/>
              <a:gd name="T48" fmla="*/ 524 w 545"/>
              <a:gd name="T49" fmla="*/ 351 h 501"/>
              <a:gd name="T50" fmla="*/ 545 w 545"/>
              <a:gd name="T51" fmla="*/ 329 h 501"/>
              <a:gd name="T52" fmla="*/ 524 w 545"/>
              <a:gd name="T53" fmla="*/ 308 h 501"/>
              <a:gd name="T54" fmla="*/ 524 w 545"/>
              <a:gd name="T55" fmla="*/ 274 h 501"/>
              <a:gd name="T56" fmla="*/ 545 w 545"/>
              <a:gd name="T57" fmla="*/ 252 h 501"/>
              <a:gd name="T58" fmla="*/ 524 w 545"/>
              <a:gd name="T59" fmla="*/ 230 h 501"/>
              <a:gd name="T60" fmla="*/ 524 w 545"/>
              <a:gd name="T61" fmla="*/ 197 h 501"/>
              <a:gd name="T62" fmla="*/ 545 w 545"/>
              <a:gd name="T63" fmla="*/ 175 h 501"/>
              <a:gd name="T64" fmla="*/ 524 w 545"/>
              <a:gd name="T65" fmla="*/ 153 h 501"/>
              <a:gd name="T66" fmla="*/ 524 w 545"/>
              <a:gd name="T67" fmla="*/ 130 h 501"/>
              <a:gd name="T68" fmla="*/ 545 w 545"/>
              <a:gd name="T69" fmla="*/ 103 h 5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45"/>
              <a:gd name="T106" fmla="*/ 0 h 501"/>
              <a:gd name="T107" fmla="*/ 545 w 545"/>
              <a:gd name="T108" fmla="*/ 501 h 50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45" h="501">
                <a:moveTo>
                  <a:pt x="545" y="103"/>
                </a:moveTo>
                <a:cubicBezTo>
                  <a:pt x="545" y="0"/>
                  <a:pt x="545" y="0"/>
                  <a:pt x="545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0" y="103"/>
                  <a:pt x="0" y="103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9" y="154"/>
                  <a:pt x="0" y="163"/>
                  <a:pt x="0" y="175"/>
                </a:cubicBezTo>
                <a:cubicBezTo>
                  <a:pt x="0" y="187"/>
                  <a:pt x="9" y="196"/>
                  <a:pt x="21" y="197"/>
                </a:cubicBezTo>
                <a:cubicBezTo>
                  <a:pt x="21" y="230"/>
                  <a:pt x="21" y="230"/>
                  <a:pt x="21" y="230"/>
                </a:cubicBezTo>
                <a:cubicBezTo>
                  <a:pt x="9" y="231"/>
                  <a:pt x="0" y="240"/>
                  <a:pt x="0" y="252"/>
                </a:cubicBezTo>
                <a:cubicBezTo>
                  <a:pt x="0" y="264"/>
                  <a:pt x="9" y="274"/>
                  <a:pt x="21" y="274"/>
                </a:cubicBezTo>
                <a:cubicBezTo>
                  <a:pt x="21" y="308"/>
                  <a:pt x="21" y="308"/>
                  <a:pt x="21" y="308"/>
                </a:cubicBezTo>
                <a:cubicBezTo>
                  <a:pt x="9" y="308"/>
                  <a:pt x="0" y="317"/>
                  <a:pt x="0" y="329"/>
                </a:cubicBezTo>
                <a:cubicBezTo>
                  <a:pt x="0" y="341"/>
                  <a:pt x="9" y="351"/>
                  <a:pt x="21" y="351"/>
                </a:cubicBezTo>
                <a:cubicBezTo>
                  <a:pt x="21" y="378"/>
                  <a:pt x="21" y="378"/>
                  <a:pt x="21" y="37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4" y="473"/>
                  <a:pt x="204" y="473"/>
                  <a:pt x="204" y="473"/>
                </a:cubicBezTo>
                <a:cubicBezTo>
                  <a:pt x="214" y="489"/>
                  <a:pt x="241" y="501"/>
                  <a:pt x="272" y="501"/>
                </a:cubicBezTo>
                <a:cubicBezTo>
                  <a:pt x="304" y="501"/>
                  <a:pt x="331" y="489"/>
                  <a:pt x="341" y="473"/>
                </a:cubicBezTo>
                <a:cubicBezTo>
                  <a:pt x="354" y="473"/>
                  <a:pt x="354" y="473"/>
                  <a:pt x="354" y="473"/>
                </a:cubicBezTo>
                <a:cubicBezTo>
                  <a:pt x="524" y="378"/>
                  <a:pt x="524" y="378"/>
                  <a:pt x="524" y="378"/>
                </a:cubicBezTo>
                <a:cubicBezTo>
                  <a:pt x="524" y="378"/>
                  <a:pt x="524" y="378"/>
                  <a:pt x="524" y="378"/>
                </a:cubicBezTo>
                <a:cubicBezTo>
                  <a:pt x="524" y="351"/>
                  <a:pt x="524" y="351"/>
                  <a:pt x="524" y="351"/>
                </a:cubicBezTo>
                <a:cubicBezTo>
                  <a:pt x="536" y="351"/>
                  <a:pt x="545" y="341"/>
                  <a:pt x="545" y="329"/>
                </a:cubicBezTo>
                <a:cubicBezTo>
                  <a:pt x="545" y="317"/>
                  <a:pt x="536" y="308"/>
                  <a:pt x="524" y="308"/>
                </a:cubicBezTo>
                <a:cubicBezTo>
                  <a:pt x="524" y="274"/>
                  <a:pt x="524" y="274"/>
                  <a:pt x="524" y="274"/>
                </a:cubicBezTo>
                <a:cubicBezTo>
                  <a:pt x="536" y="274"/>
                  <a:pt x="545" y="264"/>
                  <a:pt x="545" y="252"/>
                </a:cubicBezTo>
                <a:cubicBezTo>
                  <a:pt x="545" y="240"/>
                  <a:pt x="536" y="231"/>
                  <a:pt x="524" y="230"/>
                </a:cubicBezTo>
                <a:cubicBezTo>
                  <a:pt x="524" y="197"/>
                  <a:pt x="524" y="197"/>
                  <a:pt x="524" y="197"/>
                </a:cubicBezTo>
                <a:cubicBezTo>
                  <a:pt x="536" y="196"/>
                  <a:pt x="545" y="187"/>
                  <a:pt x="545" y="175"/>
                </a:cubicBezTo>
                <a:cubicBezTo>
                  <a:pt x="545" y="163"/>
                  <a:pt x="536" y="153"/>
                  <a:pt x="524" y="153"/>
                </a:cubicBezTo>
                <a:cubicBezTo>
                  <a:pt x="524" y="130"/>
                  <a:pt x="524" y="130"/>
                  <a:pt x="524" y="130"/>
                </a:cubicBezTo>
                <a:lnTo>
                  <a:pt x="545" y="10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" name="Freeform 7"/>
          <p:cNvSpPr/>
          <p:nvPr/>
        </p:nvSpPr>
        <p:spPr bwMode="auto">
          <a:xfrm>
            <a:off x="1227548" y="2486026"/>
            <a:ext cx="859631" cy="539354"/>
          </a:xfrm>
          <a:custGeom>
            <a:avLst/>
            <a:gdLst>
              <a:gd name="T0" fmla="*/ 0 w 614"/>
              <a:gd name="T1" fmla="*/ 0 h 386"/>
              <a:gd name="T2" fmla="*/ 207 w 614"/>
              <a:gd name="T3" fmla="*/ 386 h 386"/>
              <a:gd name="T4" fmla="*/ 614 w 614"/>
              <a:gd name="T5" fmla="*/ 386 h 386"/>
              <a:gd name="T6" fmla="*/ 614 w 614"/>
              <a:gd name="T7" fmla="*/ 0 h 386"/>
              <a:gd name="T8" fmla="*/ 0 w 614"/>
              <a:gd name="T9" fmla="*/ 0 h 3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4"/>
              <a:gd name="T16" fmla="*/ 0 h 386"/>
              <a:gd name="T17" fmla="*/ 614 w 614"/>
              <a:gd name="T18" fmla="*/ 386 h 3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4" h="386">
                <a:moveTo>
                  <a:pt x="0" y="0"/>
                </a:moveTo>
                <a:cubicBezTo>
                  <a:pt x="52" y="143"/>
                  <a:pt x="144" y="274"/>
                  <a:pt x="207" y="386"/>
                </a:cubicBezTo>
                <a:cubicBezTo>
                  <a:pt x="614" y="386"/>
                  <a:pt x="614" y="386"/>
                  <a:pt x="614" y="386"/>
                </a:cubicBezTo>
                <a:cubicBezTo>
                  <a:pt x="614" y="0"/>
                  <a:pt x="614" y="0"/>
                  <a:pt x="61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Freeform 9"/>
          <p:cNvSpPr/>
          <p:nvPr/>
        </p:nvSpPr>
        <p:spPr bwMode="auto">
          <a:xfrm>
            <a:off x="2133601" y="1307333"/>
            <a:ext cx="792956" cy="538163"/>
          </a:xfrm>
          <a:custGeom>
            <a:avLst/>
            <a:gdLst>
              <a:gd name="T0" fmla="*/ 0 w 566"/>
              <a:gd name="T1" fmla="*/ 385 h 385"/>
              <a:gd name="T2" fmla="*/ 566 w 566"/>
              <a:gd name="T3" fmla="*/ 385 h 385"/>
              <a:gd name="T4" fmla="*/ 0 w 566"/>
              <a:gd name="T5" fmla="*/ 0 h 385"/>
              <a:gd name="T6" fmla="*/ 0 w 566"/>
              <a:gd name="T7" fmla="*/ 385 h 385"/>
              <a:gd name="T8" fmla="*/ 0 60000 65536"/>
              <a:gd name="T9" fmla="*/ 0 60000 65536"/>
              <a:gd name="T10" fmla="*/ 0 60000 65536"/>
              <a:gd name="T11" fmla="*/ 0 60000 65536"/>
              <a:gd name="T12" fmla="*/ 0 w 566"/>
              <a:gd name="T13" fmla="*/ 0 h 385"/>
              <a:gd name="T14" fmla="*/ 566 w 566"/>
              <a:gd name="T15" fmla="*/ 385 h 3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" h="385">
                <a:moveTo>
                  <a:pt x="0" y="385"/>
                </a:moveTo>
                <a:cubicBezTo>
                  <a:pt x="566" y="385"/>
                  <a:pt x="566" y="385"/>
                  <a:pt x="566" y="385"/>
                </a:cubicBezTo>
                <a:cubicBezTo>
                  <a:pt x="483" y="190"/>
                  <a:pt x="299" y="13"/>
                  <a:pt x="0" y="0"/>
                </a:cubicBezTo>
                <a:lnTo>
                  <a:pt x="0" y="38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>
            <a:off x="2133601" y="2486026"/>
            <a:ext cx="812006" cy="1129904"/>
          </a:xfrm>
          <a:custGeom>
            <a:avLst/>
            <a:gdLst>
              <a:gd name="T0" fmla="*/ 0 w 580"/>
              <a:gd name="T1" fmla="*/ 0 h 808"/>
              <a:gd name="T2" fmla="*/ 0 w 580"/>
              <a:gd name="T3" fmla="*/ 808 h 808"/>
              <a:gd name="T4" fmla="*/ 195 w 580"/>
              <a:gd name="T5" fmla="*/ 808 h 808"/>
              <a:gd name="T6" fmla="*/ 304 w 580"/>
              <a:gd name="T7" fmla="*/ 572 h 808"/>
              <a:gd name="T8" fmla="*/ 580 w 580"/>
              <a:gd name="T9" fmla="*/ 0 h 808"/>
              <a:gd name="T10" fmla="*/ 0 w 580"/>
              <a:gd name="T11" fmla="*/ 0 h 8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0"/>
              <a:gd name="T19" fmla="*/ 0 h 808"/>
              <a:gd name="T20" fmla="*/ 580 w 580"/>
              <a:gd name="T21" fmla="*/ 808 h 8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0" h="808">
                <a:moveTo>
                  <a:pt x="0" y="0"/>
                </a:moveTo>
                <a:cubicBezTo>
                  <a:pt x="0" y="808"/>
                  <a:pt x="0" y="808"/>
                  <a:pt x="0" y="808"/>
                </a:cubicBezTo>
                <a:cubicBezTo>
                  <a:pt x="56" y="808"/>
                  <a:pt x="161" y="808"/>
                  <a:pt x="195" y="808"/>
                </a:cubicBezTo>
                <a:cubicBezTo>
                  <a:pt x="242" y="808"/>
                  <a:pt x="304" y="750"/>
                  <a:pt x="304" y="572"/>
                </a:cubicBezTo>
                <a:cubicBezTo>
                  <a:pt x="304" y="434"/>
                  <a:pt x="495" y="232"/>
                  <a:pt x="58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1169194" y="1304925"/>
            <a:ext cx="917972" cy="1131094"/>
            <a:chOff x="1169194" y="1304925"/>
            <a:chExt cx="917972" cy="1131094"/>
          </a:xfrm>
        </p:grpSpPr>
        <p:sp>
          <p:nvSpPr>
            <p:cNvPr id="5" name="Freeform 8"/>
            <p:cNvSpPr/>
            <p:nvPr/>
          </p:nvSpPr>
          <p:spPr bwMode="auto">
            <a:xfrm>
              <a:off x="1169194" y="1304925"/>
              <a:ext cx="917972" cy="1131094"/>
            </a:xfrm>
            <a:custGeom>
              <a:avLst/>
              <a:gdLst>
                <a:gd name="T0" fmla="*/ 655 w 655"/>
                <a:gd name="T1" fmla="*/ 808 h 808"/>
                <a:gd name="T2" fmla="*/ 655 w 655"/>
                <a:gd name="T3" fmla="*/ 0 h 808"/>
                <a:gd name="T4" fmla="*/ 0 w 655"/>
                <a:gd name="T5" fmla="*/ 638 h 808"/>
                <a:gd name="T6" fmla="*/ 29 w 655"/>
                <a:gd name="T7" fmla="*/ 808 h 808"/>
                <a:gd name="T8" fmla="*/ 655 w 655"/>
                <a:gd name="T9" fmla="*/ 808 h 8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5"/>
                <a:gd name="T16" fmla="*/ 0 h 808"/>
                <a:gd name="T17" fmla="*/ 655 w 655"/>
                <a:gd name="T18" fmla="*/ 808 h 8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5" h="808">
                  <a:moveTo>
                    <a:pt x="655" y="808"/>
                  </a:moveTo>
                  <a:cubicBezTo>
                    <a:pt x="655" y="0"/>
                    <a:pt x="655" y="0"/>
                    <a:pt x="655" y="0"/>
                  </a:cubicBezTo>
                  <a:cubicBezTo>
                    <a:pt x="202" y="0"/>
                    <a:pt x="0" y="369"/>
                    <a:pt x="0" y="638"/>
                  </a:cubicBezTo>
                  <a:cubicBezTo>
                    <a:pt x="0" y="696"/>
                    <a:pt x="11" y="753"/>
                    <a:pt x="29" y="808"/>
                  </a:cubicBezTo>
                  <a:lnTo>
                    <a:pt x="655" y="8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1512135" y="1800225"/>
              <a:ext cx="377346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dirty="0" smtClean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en-US" altLang="zh-CN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133601" y="1896693"/>
            <a:ext cx="869156" cy="539353"/>
            <a:chOff x="2133601" y="1896666"/>
            <a:chExt cx="869156" cy="539353"/>
          </a:xfrm>
        </p:grpSpPr>
        <p:sp>
          <p:nvSpPr>
            <p:cNvPr id="7" name="Freeform 10"/>
            <p:cNvSpPr/>
            <p:nvPr/>
          </p:nvSpPr>
          <p:spPr bwMode="auto">
            <a:xfrm>
              <a:off x="2133601" y="1896666"/>
              <a:ext cx="869156" cy="539353"/>
            </a:xfrm>
            <a:custGeom>
              <a:avLst/>
              <a:gdLst>
                <a:gd name="T0" fmla="*/ 580 w 620"/>
                <a:gd name="T1" fmla="*/ 0 h 386"/>
                <a:gd name="T2" fmla="*/ 0 w 620"/>
                <a:gd name="T3" fmla="*/ 0 h 386"/>
                <a:gd name="T4" fmla="*/ 0 w 620"/>
                <a:gd name="T5" fmla="*/ 386 h 386"/>
                <a:gd name="T6" fmla="*/ 592 w 620"/>
                <a:gd name="T7" fmla="*/ 386 h 386"/>
                <a:gd name="T8" fmla="*/ 620 w 620"/>
                <a:gd name="T9" fmla="*/ 216 h 386"/>
                <a:gd name="T10" fmla="*/ 580 w 620"/>
                <a:gd name="T11" fmla="*/ 0 h 3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0"/>
                <a:gd name="T19" fmla="*/ 0 h 386"/>
                <a:gd name="T20" fmla="*/ 620 w 620"/>
                <a:gd name="T21" fmla="*/ 386 h 3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0" h="386">
                  <a:moveTo>
                    <a:pt x="5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592" y="386"/>
                    <a:pt x="592" y="386"/>
                    <a:pt x="592" y="386"/>
                  </a:cubicBezTo>
                  <a:cubicBezTo>
                    <a:pt x="609" y="331"/>
                    <a:pt x="620" y="274"/>
                    <a:pt x="620" y="216"/>
                  </a:cubicBezTo>
                  <a:cubicBezTo>
                    <a:pt x="620" y="148"/>
                    <a:pt x="607" y="73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6" name="TextBox 119"/>
            <p:cNvSpPr txBox="1">
              <a:spLocks noChangeArrowheads="1"/>
            </p:cNvSpPr>
            <p:nvPr/>
          </p:nvSpPr>
          <p:spPr bwMode="auto">
            <a:xfrm>
              <a:off x="2348319" y="2025254"/>
              <a:ext cx="383758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dirty="0" smtClean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en-US" altLang="zh-CN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545452" y="3075387"/>
            <a:ext cx="541735" cy="540544"/>
            <a:chOff x="1545432" y="3075385"/>
            <a:chExt cx="541735" cy="540544"/>
          </a:xfrm>
        </p:grpSpPr>
        <p:sp>
          <p:nvSpPr>
            <p:cNvPr id="3" name="Freeform 6"/>
            <p:cNvSpPr/>
            <p:nvPr/>
          </p:nvSpPr>
          <p:spPr bwMode="auto">
            <a:xfrm>
              <a:off x="1545432" y="3075385"/>
              <a:ext cx="541735" cy="540544"/>
            </a:xfrm>
            <a:custGeom>
              <a:avLst/>
              <a:gdLst>
                <a:gd name="T0" fmla="*/ 0 w 387"/>
                <a:gd name="T1" fmla="*/ 0 h 386"/>
                <a:gd name="T2" fmla="*/ 48 w 387"/>
                <a:gd name="T3" fmla="*/ 150 h 386"/>
                <a:gd name="T4" fmla="*/ 157 w 387"/>
                <a:gd name="T5" fmla="*/ 386 h 386"/>
                <a:gd name="T6" fmla="*/ 387 w 387"/>
                <a:gd name="T7" fmla="*/ 386 h 386"/>
                <a:gd name="T8" fmla="*/ 387 w 387"/>
                <a:gd name="T9" fmla="*/ 0 h 386"/>
                <a:gd name="T10" fmla="*/ 0 w 387"/>
                <a:gd name="T11" fmla="*/ 0 h 3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7"/>
                <a:gd name="T19" fmla="*/ 0 h 386"/>
                <a:gd name="T20" fmla="*/ 387 w 387"/>
                <a:gd name="T21" fmla="*/ 386 h 3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7" h="386">
                  <a:moveTo>
                    <a:pt x="0" y="0"/>
                  </a:moveTo>
                  <a:cubicBezTo>
                    <a:pt x="29" y="56"/>
                    <a:pt x="48" y="106"/>
                    <a:pt x="48" y="150"/>
                  </a:cubicBezTo>
                  <a:cubicBezTo>
                    <a:pt x="48" y="328"/>
                    <a:pt x="110" y="386"/>
                    <a:pt x="157" y="386"/>
                  </a:cubicBezTo>
                  <a:cubicBezTo>
                    <a:pt x="204" y="386"/>
                    <a:pt x="387" y="386"/>
                    <a:pt x="387" y="386"/>
                  </a:cubicBezTo>
                  <a:cubicBezTo>
                    <a:pt x="387" y="0"/>
                    <a:pt x="387" y="0"/>
                    <a:pt x="38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7" name="TextBox 120"/>
            <p:cNvSpPr txBox="1">
              <a:spLocks noChangeArrowheads="1"/>
            </p:cNvSpPr>
            <p:nvPr/>
          </p:nvSpPr>
          <p:spPr bwMode="auto">
            <a:xfrm>
              <a:off x="1682922" y="3207544"/>
              <a:ext cx="350096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dirty="0" smtClean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en-US" altLang="zh-CN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标题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标题文字</a:t>
            </a:r>
            <a:endParaRPr lang="zh-CN" altLang="en-US" dirty="0"/>
          </a:p>
        </p:txBody>
      </p:sp>
      <p:cxnSp>
        <p:nvCxnSpPr>
          <p:cNvPr id="25" name="MH_Other_1"/>
          <p:cNvCxnSpPr/>
          <p:nvPr>
            <p:custDataLst>
              <p:tags r:id="rId1"/>
            </p:custDataLst>
          </p:nvPr>
        </p:nvCxnSpPr>
        <p:spPr>
          <a:xfrm flipH="1">
            <a:off x="4126186" y="1023503"/>
            <a:ext cx="0" cy="3600000"/>
          </a:xfrm>
          <a:prstGeom prst="line">
            <a:avLst/>
          </a:prstGeom>
          <a:ln w="12700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33355" y="1563638"/>
            <a:ext cx="3456384" cy="56614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156" tIns="51076" rIns="102156" bIns="51076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36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33356" y="1388991"/>
            <a:ext cx="2790972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4047" tIns="0" rIns="134047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chemeClr val="accent3"/>
              </a:buClr>
              <a:buNone/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输入标题文字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37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35712" y="2715761"/>
            <a:ext cx="3454028" cy="56614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156" tIns="51076" rIns="102156" bIns="51076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38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35710" y="2541128"/>
            <a:ext cx="2788618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4047" tIns="0" rIns="134047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输入标题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文字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39" name="MH_Text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38067" y="3867888"/>
            <a:ext cx="3451672" cy="56614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156" tIns="51076" rIns="102156" bIns="51076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40" name="MH_SubTitle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38067" y="3693265"/>
            <a:ext cx="2160000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4047" tIns="0" rIns="134047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chemeClr val="accent3"/>
              </a:buClr>
              <a:buNone/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输入标题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文字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766186" y="1347694"/>
            <a:ext cx="720000" cy="720000"/>
            <a:chOff x="1837356" y="2211757"/>
            <a:chExt cx="1110654" cy="1110191"/>
          </a:xfrm>
        </p:grpSpPr>
        <p:sp>
          <p:nvSpPr>
            <p:cNvPr id="42" name="椭圆 41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Impact" panose="020B0806030902050204" pitchFamily="34" charset="0"/>
                  <a:cs typeface="+mn-ea"/>
                  <a:sym typeface="+mn-lt"/>
                </a:rPr>
                <a:t>01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766186" y="2499782"/>
            <a:ext cx="720000" cy="720000"/>
            <a:chOff x="1837356" y="2211757"/>
            <a:chExt cx="1110654" cy="1110191"/>
          </a:xfrm>
        </p:grpSpPr>
        <p:sp>
          <p:nvSpPr>
            <p:cNvPr id="52" name="椭圆 51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Impact" panose="020B0806030902050204" pitchFamily="34" charset="0"/>
                  <a:cs typeface="+mn-ea"/>
                  <a:sym typeface="+mn-lt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766186" y="3651870"/>
            <a:ext cx="720000" cy="720000"/>
            <a:chOff x="1837356" y="2211757"/>
            <a:chExt cx="1110654" cy="1110191"/>
          </a:xfrm>
        </p:grpSpPr>
        <p:sp>
          <p:nvSpPr>
            <p:cNvPr id="55" name="椭圆 54"/>
            <p:cNvSpPr/>
            <p:nvPr/>
          </p:nvSpPr>
          <p:spPr bwMode="auto">
            <a:xfrm>
              <a:off x="1837356" y="2211757"/>
              <a:ext cx="1110654" cy="111019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2012273" y="2386442"/>
              <a:ext cx="760820" cy="76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Impact" panose="020B0806030902050204" pitchFamily="34" charset="0"/>
                  <a:cs typeface="+mn-ea"/>
                  <a:sym typeface="+mn-lt"/>
                </a:rPr>
                <a:t>03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13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5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5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5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5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5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5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5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1.72733E-7 L -0.2132 0.23103 " pathEditMode="relative" rAng="0" ptsTypes="AA">
                                          <p:cBhvr>
                                            <p:cTn id="8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60" y="115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5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42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22222E-6 4.57883E-6 L -0.21493 -0.00155 " pathEditMode="relative" rAng="0" ptsTypes="AA">
                                          <p:cBhvr>
                                            <p:cTn id="9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747" y="-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5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accel="50000" decel="5000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4.72222E-6 1.7284E-6 L -0.21893 -0.22408 " pathEditMode="relative" rAng="0" ptsTypes="AA">
                                          <p:cBhvr>
                                            <p:cTn id="9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55" y="-1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utoRev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50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10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1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9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1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2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6" grpId="0" animBg="1"/>
          <p:bldP spid="8" grpId="0" animBg="1"/>
          <p:bldP spid="35" grpId="0"/>
          <p:bldP spid="36" grpId="0"/>
          <p:bldP spid="37" grpId="0"/>
          <p:bldP spid="38" grpId="0"/>
          <p:bldP spid="39" grpId="0"/>
          <p:bldP spid="4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5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5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5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5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5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5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5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1.72733E-7 L -0.2132 0.23103 " pathEditMode="relative" rAng="0" ptsTypes="AA">
                                          <p:cBhvr>
                                            <p:cTn id="8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60" y="115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5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42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22222E-6 4.57883E-6 L -0.21493 -0.00155 " pathEditMode="relative" rAng="0" ptsTypes="AA">
                                          <p:cBhvr>
                                            <p:cTn id="9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747" y="-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5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accel="50000" decel="5000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4.72222E-6 1.7284E-6 L -0.21893 -0.22408 " pathEditMode="relative" rAng="0" ptsTypes="AA">
                                          <p:cBhvr>
                                            <p:cTn id="9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55" y="-1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utoRev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50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1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6" grpId="0" animBg="1"/>
          <p:bldP spid="8" grpId="0" animBg="1"/>
          <p:bldP spid="35" grpId="0"/>
          <p:bldP spid="36" grpId="0"/>
          <p:bldP spid="37" grpId="0"/>
          <p:bldP spid="38" grpId="0"/>
          <p:bldP spid="39" grpId="0"/>
          <p:bldP spid="4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H_Other_4"/>
          <p:cNvSpPr/>
          <p:nvPr>
            <p:custDataLst>
              <p:tags r:id="rId1"/>
            </p:custDataLst>
          </p:nvPr>
        </p:nvSpPr>
        <p:spPr>
          <a:xfrm flipH="1">
            <a:off x="3858306" y="2568257"/>
            <a:ext cx="833423" cy="1852899"/>
          </a:xfrm>
          <a:custGeom>
            <a:avLst/>
            <a:gdLst>
              <a:gd name="connsiteX0" fmla="*/ 221247 w 863600"/>
              <a:gd name="connsiteY0" fmla="*/ 0 h 1825043"/>
              <a:gd name="connsiteX1" fmla="*/ 0 w 863600"/>
              <a:gd name="connsiteY1" fmla="*/ 221247 h 1825043"/>
              <a:gd name="connsiteX2" fmla="*/ 0 w 863600"/>
              <a:gd name="connsiteY2" fmla="*/ 1013461 h 1825043"/>
              <a:gd name="connsiteX3" fmla="*/ 0 w 863600"/>
              <a:gd name="connsiteY3" fmla="*/ 1615441 h 1825043"/>
              <a:gd name="connsiteX4" fmla="*/ 0 w 863600"/>
              <a:gd name="connsiteY4" fmla="*/ 1825043 h 1825043"/>
              <a:gd name="connsiteX5" fmla="*/ 140965 w 863600"/>
              <a:gd name="connsiteY5" fmla="*/ 1825043 h 1825043"/>
              <a:gd name="connsiteX6" fmla="*/ 140965 w 863600"/>
              <a:gd name="connsiteY6" fmla="*/ 1013461 h 1825043"/>
              <a:gd name="connsiteX7" fmla="*/ 140965 w 863600"/>
              <a:gd name="connsiteY7" fmla="*/ 221247 h 1825043"/>
              <a:gd name="connsiteX8" fmla="*/ 221247 w 863600"/>
              <a:gd name="connsiteY8" fmla="*/ 140965 h 1825043"/>
              <a:gd name="connsiteX9" fmla="*/ 863600 w 863600"/>
              <a:gd name="connsiteY9" fmla="*/ 140965 h 1825043"/>
              <a:gd name="connsiteX10" fmla="*/ 863600 w 863600"/>
              <a:gd name="connsiteY10" fmla="*/ 1 h 182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3600" h="1825043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1013461"/>
                </a:lnTo>
                <a:lnTo>
                  <a:pt x="0" y="1615441"/>
                </a:lnTo>
                <a:lnTo>
                  <a:pt x="0" y="1825043"/>
                </a:lnTo>
                <a:lnTo>
                  <a:pt x="140965" y="1825043"/>
                </a:lnTo>
                <a:lnTo>
                  <a:pt x="140965" y="1013461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26" tIns="50862" rIns="101726" bIns="50862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50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 smtClean="0"/>
              <a:t>标题</a:t>
            </a:r>
            <a:r>
              <a:rPr lang="zh-CN" altLang="en-US" dirty="0"/>
              <a:t>文字</a:t>
            </a:r>
            <a:endParaRPr lang="zh-CN" altLang="en-US" dirty="0" smtClean="0"/>
          </a:p>
        </p:txBody>
      </p:sp>
      <p:sp>
        <p:nvSpPr>
          <p:cNvPr id="20" name="MH_Other_1"/>
          <p:cNvSpPr/>
          <p:nvPr>
            <p:custDataLst>
              <p:tags r:id="rId3"/>
            </p:custDataLst>
          </p:nvPr>
        </p:nvSpPr>
        <p:spPr>
          <a:xfrm>
            <a:off x="5128072" y="2880324"/>
            <a:ext cx="833423" cy="1540858"/>
          </a:xfrm>
          <a:custGeom>
            <a:avLst/>
            <a:gdLst>
              <a:gd name="connsiteX0" fmla="*/ 221247 w 863600"/>
              <a:gd name="connsiteY0" fmla="*/ 0 h 1615441"/>
              <a:gd name="connsiteX1" fmla="*/ 863600 w 863600"/>
              <a:gd name="connsiteY1" fmla="*/ 1 h 1615441"/>
              <a:gd name="connsiteX2" fmla="*/ 863600 w 863600"/>
              <a:gd name="connsiteY2" fmla="*/ 140965 h 1615441"/>
              <a:gd name="connsiteX3" fmla="*/ 221247 w 863600"/>
              <a:gd name="connsiteY3" fmla="*/ 140965 h 1615441"/>
              <a:gd name="connsiteX4" fmla="*/ 140965 w 863600"/>
              <a:gd name="connsiteY4" fmla="*/ 221247 h 1615441"/>
              <a:gd name="connsiteX5" fmla="*/ 140964 w 863600"/>
              <a:gd name="connsiteY5" fmla="*/ 1615441 h 1615441"/>
              <a:gd name="connsiteX6" fmla="*/ 0 w 863600"/>
              <a:gd name="connsiteY6" fmla="*/ 1615441 h 1615441"/>
              <a:gd name="connsiteX7" fmla="*/ 0 w 863600"/>
              <a:gd name="connsiteY7" fmla="*/ 221247 h 1615441"/>
              <a:gd name="connsiteX8" fmla="*/ 221247 w 863600"/>
              <a:gd name="connsiteY8" fmla="*/ 0 h 16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600" h="161544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cubicBezTo>
                  <a:pt x="140965" y="685978"/>
                  <a:pt x="140964" y="1150710"/>
                  <a:pt x="140964" y="1615441"/>
                </a:cubicBezTo>
                <a:lnTo>
                  <a:pt x="0" y="161544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26" tIns="50862" rIns="101726" bIns="50862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MH_Other_3"/>
          <p:cNvSpPr/>
          <p:nvPr>
            <p:custDataLst>
              <p:tags r:id="rId4"/>
            </p:custDataLst>
          </p:nvPr>
        </p:nvSpPr>
        <p:spPr>
          <a:xfrm flipH="1">
            <a:off x="3562256" y="3708958"/>
            <a:ext cx="833423" cy="712231"/>
          </a:xfrm>
          <a:custGeom>
            <a:avLst/>
            <a:gdLst>
              <a:gd name="connsiteX0" fmla="*/ 221247 w 863600"/>
              <a:gd name="connsiteY0" fmla="*/ 0 h 746809"/>
              <a:gd name="connsiteX1" fmla="*/ 0 w 863600"/>
              <a:gd name="connsiteY1" fmla="*/ 221247 h 746809"/>
              <a:gd name="connsiteX2" fmla="*/ 0 w 863600"/>
              <a:gd name="connsiteY2" fmla="*/ 746809 h 746809"/>
              <a:gd name="connsiteX3" fmla="*/ 140965 w 863600"/>
              <a:gd name="connsiteY3" fmla="*/ 746809 h 746809"/>
              <a:gd name="connsiteX4" fmla="*/ 140965 w 863600"/>
              <a:gd name="connsiteY4" fmla="*/ 221247 h 746809"/>
              <a:gd name="connsiteX5" fmla="*/ 221247 w 863600"/>
              <a:gd name="connsiteY5" fmla="*/ 140965 h 746809"/>
              <a:gd name="connsiteX6" fmla="*/ 863600 w 863600"/>
              <a:gd name="connsiteY6" fmla="*/ 140965 h 746809"/>
              <a:gd name="connsiteX7" fmla="*/ 863600 w 863600"/>
              <a:gd name="connsiteY7" fmla="*/ 1 h 7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600" h="746809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746809"/>
                </a:lnTo>
                <a:lnTo>
                  <a:pt x="140965" y="746809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26" tIns="50862" rIns="101726" bIns="50862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MH_Other_2"/>
          <p:cNvSpPr/>
          <p:nvPr>
            <p:custDataLst>
              <p:tags r:id="rId5"/>
            </p:custDataLst>
          </p:nvPr>
        </p:nvSpPr>
        <p:spPr>
          <a:xfrm>
            <a:off x="4832037" y="1610884"/>
            <a:ext cx="833423" cy="2810270"/>
          </a:xfrm>
          <a:custGeom>
            <a:avLst/>
            <a:gdLst>
              <a:gd name="connsiteX0" fmla="*/ 221247 w 863600"/>
              <a:gd name="connsiteY0" fmla="*/ 0 h 2741461"/>
              <a:gd name="connsiteX1" fmla="*/ 863600 w 863600"/>
              <a:gd name="connsiteY1" fmla="*/ 1 h 2741461"/>
              <a:gd name="connsiteX2" fmla="*/ 863600 w 863600"/>
              <a:gd name="connsiteY2" fmla="*/ 140965 h 2741461"/>
              <a:gd name="connsiteX3" fmla="*/ 221247 w 863600"/>
              <a:gd name="connsiteY3" fmla="*/ 140965 h 2741461"/>
              <a:gd name="connsiteX4" fmla="*/ 140965 w 863600"/>
              <a:gd name="connsiteY4" fmla="*/ 221247 h 2741461"/>
              <a:gd name="connsiteX5" fmla="*/ 140965 w 863600"/>
              <a:gd name="connsiteY5" fmla="*/ 1013461 h 2741461"/>
              <a:gd name="connsiteX6" fmla="*/ 140965 w 863600"/>
              <a:gd name="connsiteY6" fmla="*/ 1013461 h 2741461"/>
              <a:gd name="connsiteX7" fmla="*/ 140965 w 863600"/>
              <a:gd name="connsiteY7" fmla="*/ 2741461 h 2741461"/>
              <a:gd name="connsiteX8" fmla="*/ 1 w 863600"/>
              <a:gd name="connsiteY8" fmla="*/ 2741461 h 2741461"/>
              <a:gd name="connsiteX9" fmla="*/ 0 w 863600"/>
              <a:gd name="connsiteY9" fmla="*/ 1615441 h 2741461"/>
              <a:gd name="connsiteX10" fmla="*/ 0 w 863600"/>
              <a:gd name="connsiteY10" fmla="*/ 1615441 h 2741461"/>
              <a:gd name="connsiteX11" fmla="*/ 0 w 863600"/>
              <a:gd name="connsiteY11" fmla="*/ 1013461 h 2741461"/>
              <a:gd name="connsiteX12" fmla="*/ 0 w 863600"/>
              <a:gd name="connsiteY12" fmla="*/ 221247 h 2741461"/>
              <a:gd name="connsiteX13" fmla="*/ 221247 w 863600"/>
              <a:gd name="connsiteY13" fmla="*/ 0 h 274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600" h="274146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lnTo>
                  <a:pt x="140965" y="1013461"/>
                </a:lnTo>
                <a:lnTo>
                  <a:pt x="140965" y="1013461"/>
                </a:lnTo>
                <a:lnTo>
                  <a:pt x="140965" y="2741461"/>
                </a:lnTo>
                <a:lnTo>
                  <a:pt x="1" y="2741461"/>
                </a:lnTo>
                <a:lnTo>
                  <a:pt x="0" y="1615441"/>
                </a:lnTo>
                <a:lnTo>
                  <a:pt x="0" y="1615441"/>
                </a:lnTo>
                <a:lnTo>
                  <a:pt x="0" y="101346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26" tIns="50862" rIns="101726" bIns="50862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796136" y="2568280"/>
            <a:ext cx="792000" cy="792000"/>
            <a:chOff x="4229236" y="3968984"/>
            <a:chExt cx="792000" cy="792000"/>
          </a:xfrm>
        </p:grpSpPr>
        <p:sp>
          <p:nvSpPr>
            <p:cNvPr id="19" name="MH_Other_2"/>
            <p:cNvSpPr/>
            <p:nvPr>
              <p:custDataLst>
                <p:tags r:id="rId6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MH_Title_1"/>
            <p:cNvSpPr/>
            <p:nvPr>
              <p:custDataLst>
                <p:tags r:id="rId7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dirty="0">
                  <a:latin typeface="Impact" panose="020B0806030902050204" pitchFamily="34" charset="0"/>
                </a:rPr>
                <a:t>02</a:t>
              </a:r>
              <a:endParaRPr lang="en-US" altLang="zh-CN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526136" y="1289753"/>
            <a:ext cx="792000" cy="792000"/>
            <a:chOff x="4229236" y="3968984"/>
            <a:chExt cx="792000" cy="792000"/>
          </a:xfrm>
        </p:grpSpPr>
        <p:sp>
          <p:nvSpPr>
            <p:cNvPr id="23" name="MH_Other_2"/>
            <p:cNvSpPr/>
            <p:nvPr>
              <p:custDataLst>
                <p:tags r:id="rId8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MH_Title_1"/>
            <p:cNvSpPr/>
            <p:nvPr>
              <p:custDataLst>
                <p:tags r:id="rId9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dirty="0">
                  <a:latin typeface="Impact" panose="020B0806030902050204" pitchFamily="34" charset="0"/>
                </a:rPr>
                <a:t>04</a:t>
              </a:r>
              <a:endParaRPr lang="en-US" altLang="zh-CN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419945" y="2239424"/>
            <a:ext cx="792000" cy="792000"/>
            <a:chOff x="4229236" y="3968984"/>
            <a:chExt cx="792000" cy="792000"/>
          </a:xfrm>
        </p:grpSpPr>
        <p:sp>
          <p:nvSpPr>
            <p:cNvPr id="38" name="MH_Other_2"/>
            <p:cNvSpPr/>
            <p:nvPr>
              <p:custDataLst>
                <p:tags r:id="rId10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MH_Title_1"/>
            <p:cNvSpPr/>
            <p:nvPr>
              <p:custDataLst>
                <p:tags r:id="rId11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dirty="0">
                  <a:latin typeface="Impact" panose="020B0806030902050204" pitchFamily="34" charset="0"/>
                </a:rPr>
                <a:t>03</a:t>
              </a:r>
              <a:endParaRPr lang="en-US" altLang="zh-CN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203920" y="3391609"/>
            <a:ext cx="792000" cy="792000"/>
            <a:chOff x="4229236" y="3968984"/>
            <a:chExt cx="792000" cy="792000"/>
          </a:xfrm>
        </p:grpSpPr>
        <p:sp>
          <p:nvSpPr>
            <p:cNvPr id="35" name="MH_Other_2"/>
            <p:cNvSpPr/>
            <p:nvPr>
              <p:custDataLst>
                <p:tags r:id="rId12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MH_Title_1"/>
            <p:cNvSpPr/>
            <p:nvPr>
              <p:custDataLst>
                <p:tags r:id="rId13"/>
              </p:custDataLst>
            </p:nvPr>
          </p:nvSpPr>
          <p:spPr>
            <a:xfrm>
              <a:off x="4355238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dirty="0">
                  <a:latin typeface="Impact" panose="020B0806030902050204" pitchFamily="34" charset="0"/>
                </a:rPr>
                <a:t>01</a:t>
              </a:r>
              <a:endParaRPr lang="en-US" altLang="zh-CN" dirty="0">
                <a:latin typeface="Impact" panose="020B0806030902050204" pitchFamily="34" charset="0"/>
              </a:endParaRPr>
            </a:p>
          </p:txBody>
        </p:sp>
      </p:grpSp>
      <p:cxnSp>
        <p:nvCxnSpPr>
          <p:cNvPr id="34" name="MH_Other_9"/>
          <p:cNvCxnSpPr/>
          <p:nvPr>
            <p:custDataLst>
              <p:tags r:id="rId14"/>
            </p:custDataLst>
          </p:nvPr>
        </p:nvCxnSpPr>
        <p:spPr>
          <a:xfrm>
            <a:off x="2307942" y="4461523"/>
            <a:ext cx="5105767" cy="0"/>
          </a:xfrm>
          <a:prstGeom prst="line">
            <a:avLst/>
          </a:prstGeom>
          <a:solidFill>
            <a:srgbClr val="FFFFFF"/>
          </a:solidFill>
          <a:ln w="95250">
            <a:solidFill>
              <a:schemeClr val="bg1"/>
            </a:solidFill>
          </a:ln>
          <a:effectLst>
            <a:outerShdw blurRad="635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MH_Text_1"/>
          <p:cNvSpPr/>
          <p:nvPr>
            <p:custDataLst>
              <p:tags r:id="rId15"/>
            </p:custDataLst>
          </p:nvPr>
        </p:nvSpPr>
        <p:spPr>
          <a:xfrm>
            <a:off x="750124" y="3505353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483" tIns="0" rIns="133483" bIns="0" rtlCol="0" anchor="t">
            <a:no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MH_Text_1"/>
          <p:cNvSpPr/>
          <p:nvPr>
            <p:custDataLst>
              <p:tags r:id="rId16"/>
            </p:custDataLst>
          </p:nvPr>
        </p:nvSpPr>
        <p:spPr>
          <a:xfrm>
            <a:off x="750124" y="3658600"/>
            <a:ext cx="2218650" cy="56143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26" tIns="50862" rIns="101726" bIns="50862"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1"/>
          <p:cNvSpPr/>
          <p:nvPr>
            <p:custDataLst>
              <p:tags r:id="rId17"/>
            </p:custDataLst>
          </p:nvPr>
        </p:nvSpPr>
        <p:spPr>
          <a:xfrm>
            <a:off x="734796" y="2218008"/>
            <a:ext cx="1702075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483" tIns="0" rIns="133483" bIns="0" rtlCol="0" anchor="t">
            <a:no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MH_Text_1"/>
          <p:cNvSpPr/>
          <p:nvPr>
            <p:custDataLst>
              <p:tags r:id="rId18"/>
            </p:custDataLst>
          </p:nvPr>
        </p:nvSpPr>
        <p:spPr>
          <a:xfrm>
            <a:off x="734781" y="2433467"/>
            <a:ext cx="2218650" cy="56143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26" tIns="50862" rIns="101726" bIns="50862"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MH_Text_1"/>
          <p:cNvSpPr/>
          <p:nvPr>
            <p:custDataLst>
              <p:tags r:id="rId19"/>
            </p:custDataLst>
          </p:nvPr>
        </p:nvSpPr>
        <p:spPr>
          <a:xfrm>
            <a:off x="6647811" y="142694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483" tIns="0" rIns="133483" bIns="0" rtlCol="0" anchor="t">
            <a:no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MH_Text_1"/>
          <p:cNvSpPr/>
          <p:nvPr>
            <p:custDataLst>
              <p:tags r:id="rId20"/>
            </p:custDataLst>
          </p:nvPr>
        </p:nvSpPr>
        <p:spPr>
          <a:xfrm>
            <a:off x="6647811" y="1642399"/>
            <a:ext cx="2218650" cy="56143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26" tIns="50862" rIns="101726" bIns="50862"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MH_Text_1"/>
          <p:cNvSpPr/>
          <p:nvPr>
            <p:custDataLst>
              <p:tags r:id="rId21"/>
            </p:custDataLst>
          </p:nvPr>
        </p:nvSpPr>
        <p:spPr>
          <a:xfrm>
            <a:off x="6647811" y="2743743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483" tIns="0" rIns="133483" bIns="0" rtlCol="0" anchor="t">
            <a:no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MH_Text_1"/>
          <p:cNvSpPr/>
          <p:nvPr>
            <p:custDataLst>
              <p:tags r:id="rId22"/>
            </p:custDataLst>
          </p:nvPr>
        </p:nvSpPr>
        <p:spPr>
          <a:xfrm>
            <a:off x="6647811" y="2896991"/>
            <a:ext cx="2218650" cy="56143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26" tIns="50862" rIns="101726" bIns="50862"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23"/>
    </p:custDataLst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7" grpId="0" animBg="1"/>
      <p:bldP spid="26" grpId="0" animBg="1"/>
      <p:bldP spid="30" grpId="0"/>
      <p:bldP spid="31" grpId="0"/>
      <p:bldP spid="32" grpId="0"/>
      <p:bldP spid="48" grpId="0"/>
      <p:bldP spid="49" grpId="0"/>
      <p:bldP spid="50" grpId="0"/>
      <p:bldP spid="51" grpId="0"/>
      <p:bldP spid="52" grpId="0"/>
    </p:bldLst>
  </p:timing>
</p:sld>
</file>

<file path=ppt/tags/tag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0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0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0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0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0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0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0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0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0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3.xml><?xml version="1.0" encoding="utf-8"?>
<p:tagLst xmlns:p="http://schemas.openxmlformats.org/presentationml/2006/main">
  <p:tag name="MH" val="20160218211730"/>
  <p:tag name="MH_LIBRARY" val="GRAPHIC"/>
  <p:tag name="MH_TYPE" val="Other"/>
  <p:tag name="MH_ORDER" val="10"/>
</p:tagLst>
</file>

<file path=ppt/tags/tag14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15.xml><?xml version="1.0" encoding="utf-8"?>
<p:tagLst xmlns:p="http://schemas.openxmlformats.org/presentationml/2006/main">
  <p:tag name="MH" val="20160218211730"/>
  <p:tag name="MH_LIBRARY" val="GRAPHIC"/>
  <p:tag name="MH_TYPE" val="Other"/>
  <p:tag name="MH_ORDER" val="10"/>
</p:tagLst>
</file>

<file path=ppt/tags/tag16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17.xml><?xml version="1.0" encoding="utf-8"?>
<p:tagLst xmlns:p="http://schemas.openxmlformats.org/presentationml/2006/main">
  <p:tag name="MH" val="20160218211730"/>
  <p:tag name="MH_LIBRARY" val="GRAPHIC"/>
  <p:tag name="MH_TYPE" val="Other"/>
  <p:tag name="MH_ORDER" val="10"/>
</p:tagLst>
</file>

<file path=ppt/tags/tag18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19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0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21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22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23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24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25.xml><?xml version="1.0" encoding="utf-8"?>
<p:tagLst xmlns:p="http://schemas.openxmlformats.org/presentationml/2006/main">
  <p:tag name="MH_TYPE" val="#NeiR#"/>
  <p:tag name="MH_NUMBER" val="1"/>
  <p:tag name="MH_CATEGORY" val="#TuWHP#"/>
  <p:tag name="MH_LAYOUT" val="SubTitleText"/>
  <p:tag name="MH" val="20160218232539"/>
  <p:tag name="MH_LIBRARY" val="GRAPHIC"/>
</p:tagLst>
</file>

<file path=ppt/tags/tag26.xml><?xml version="1.0" encoding="utf-8"?>
<p:tagLst xmlns:p="http://schemas.openxmlformats.org/presentationml/2006/main">
  <p:tag name="MH" val="20151107164156"/>
  <p:tag name="MH_LIBRARY" val="GRAPHIC"/>
  <p:tag name="MH_TYPE" val="Other"/>
  <p:tag name="MH_ORDER" val="1"/>
</p:tagLst>
</file>

<file path=ppt/tags/tag27.xml><?xml version="1.0" encoding="utf-8"?>
<p:tagLst xmlns:p="http://schemas.openxmlformats.org/presentationml/2006/main">
  <p:tag name="MH" val="20151107164156"/>
  <p:tag name="MH_LIBRARY" val="GRAPHIC"/>
  <p:tag name="MH_TYPE" val="SubTitle"/>
  <p:tag name="MH_ORDER" val="1"/>
</p:tagLst>
</file>

<file path=ppt/tags/tag28.xml><?xml version="1.0" encoding="utf-8"?>
<p:tagLst xmlns:p="http://schemas.openxmlformats.org/presentationml/2006/main">
  <p:tag name="MH" val="20151107164156"/>
  <p:tag name="MH_LIBRARY" val="GRAPHIC"/>
  <p:tag name="MH_TYPE" val="SubTitle"/>
  <p:tag name="MH_ORDER" val="2"/>
</p:tagLst>
</file>

<file path=ppt/tags/tag29.xml><?xml version="1.0" encoding="utf-8"?>
<p:tagLst xmlns:p="http://schemas.openxmlformats.org/presentationml/2006/main">
  <p:tag name="MH" val="20151107164156"/>
  <p:tag name="MH_LIBRARY" val="GRAPHIC"/>
  <p:tag name="MH_TYPE" val="Text"/>
  <p:tag name="MH_ORDER" val="2"/>
</p:tagLst>
</file>

<file path=ppt/tags/tag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0.xml><?xml version="1.0" encoding="utf-8"?>
<p:tagLst xmlns:p="http://schemas.openxmlformats.org/presentationml/2006/main">
  <p:tag name="MH" val="20151107164156"/>
  <p:tag name="MH_LIBRARY" val="GRAPHIC"/>
  <p:tag name="MH_TYPE" val="SubTitle"/>
  <p:tag name="MH_ORDER" val="3"/>
</p:tagLst>
</file>

<file path=ppt/tags/tag31.xml><?xml version="1.0" encoding="utf-8"?>
<p:tagLst xmlns:p="http://schemas.openxmlformats.org/presentationml/2006/main">
  <p:tag name="MH" val="20151107164156"/>
  <p:tag name="MH_LIBRARY" val="GRAPHIC"/>
  <p:tag name="MH_TYPE" val="Text"/>
  <p:tag name="MH_ORDER" val="3"/>
</p:tagLst>
</file>

<file path=ppt/tags/tag32.xml><?xml version="1.0" encoding="utf-8"?>
<p:tagLst xmlns:p="http://schemas.openxmlformats.org/presentationml/2006/main">
  <p:tag name="MH" val="20151107164156"/>
  <p:tag name="MH_LIBRARY" val="GRAPHIC"/>
  <p:tag name="MH_TYPE" val="Text"/>
  <p:tag name="MH_ORDER" val="2"/>
</p:tagLst>
</file>

<file path=ppt/tags/tag33.xml><?xml version="1.0" encoding="utf-8"?>
<p:tagLst xmlns:p="http://schemas.openxmlformats.org/presentationml/2006/main">
  <p:tag name="MH" val="20160203101803"/>
  <p:tag name="MH_LIBRARY" val="GRAPHIC"/>
  <p:tag name="MH_TYPE" val="Other"/>
  <p:tag name="MH_ORDER" val="1"/>
</p:tagLst>
</file>

<file path=ppt/tags/tag34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35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36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37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38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39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40.xml><?xml version="1.0" encoding="utf-8"?>
<p:tagLst xmlns:p="http://schemas.openxmlformats.org/presentationml/2006/main">
  <p:tag name="MH" val="20160219094023"/>
  <p:tag name="MH_LIBRARY" val="GRAPHIC"/>
  <p:tag name="MH_TYPE" val="Other"/>
  <p:tag name="MH_ORDER" val="4"/>
</p:tagLst>
</file>

<file path=ppt/tags/tag41.xml><?xml version="1.0" encoding="utf-8"?>
<p:tagLst xmlns:p="http://schemas.openxmlformats.org/presentationml/2006/main">
  <p:tag name="MH" val="20160219094023"/>
  <p:tag name="MH_LIBRARY" val="GRAPHIC"/>
  <p:tag name="MH_TYPE" val="PageTitle"/>
  <p:tag name="MH_ORDER" val="PageTitle"/>
</p:tagLst>
</file>

<file path=ppt/tags/tag42.xml><?xml version="1.0" encoding="utf-8"?>
<p:tagLst xmlns:p="http://schemas.openxmlformats.org/presentationml/2006/main">
  <p:tag name="MH" val="20160219094023"/>
  <p:tag name="MH_LIBRARY" val="GRAPHIC"/>
  <p:tag name="MH_TYPE" val="Other"/>
  <p:tag name="MH_ORDER" val="1"/>
</p:tagLst>
</file>

<file path=ppt/tags/tag43.xml><?xml version="1.0" encoding="utf-8"?>
<p:tagLst xmlns:p="http://schemas.openxmlformats.org/presentationml/2006/main">
  <p:tag name="MH" val="20160219094023"/>
  <p:tag name="MH_LIBRARY" val="GRAPHIC"/>
  <p:tag name="MH_TYPE" val="Other"/>
  <p:tag name="MH_ORDER" val="3"/>
</p:tagLst>
</file>

<file path=ppt/tags/tag44.xml><?xml version="1.0" encoding="utf-8"?>
<p:tagLst xmlns:p="http://schemas.openxmlformats.org/presentationml/2006/main">
  <p:tag name="MH" val="20160219094023"/>
  <p:tag name="MH_LIBRARY" val="GRAPHIC"/>
  <p:tag name="MH_TYPE" val="Other"/>
  <p:tag name="MH_ORDER" val="2"/>
</p:tagLst>
</file>

<file path=ppt/tags/tag45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46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47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48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49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50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51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52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53.xml><?xml version="1.0" encoding="utf-8"?>
<p:tagLst xmlns:p="http://schemas.openxmlformats.org/presentationml/2006/main">
  <p:tag name="MH" val="20160219094023"/>
  <p:tag name="MH_LIBRARY" val="GRAPHIC"/>
  <p:tag name="MH_TYPE" val="Other"/>
  <p:tag name="MH_ORDER" val="9"/>
</p:tagLst>
</file>

<file path=ppt/tags/tag5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6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6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62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Desc"/>
  <p:tag name="MH" val="20160219094023"/>
  <p:tag name="MH_LIBRARY" val="GRAPHIC"/>
</p:tagLst>
</file>

<file path=ppt/tags/tag63.xml><?xml version="1.0" encoding="utf-8"?>
<p:tagLst xmlns:p="http://schemas.openxmlformats.org/presentationml/2006/main">
  <p:tag name="MH" val="20151107164754"/>
  <p:tag name="MH_LIBRARY" val="GRAPHIC"/>
  <p:tag name="MH_TYPE" val="Text"/>
  <p:tag name="MH_ORDER" val="2"/>
</p:tagLst>
</file>

<file path=ppt/tags/tag64.xml><?xml version="1.0" encoding="utf-8"?>
<p:tagLst xmlns:p="http://schemas.openxmlformats.org/presentationml/2006/main">
  <p:tag name="MH" val="20151107164754"/>
  <p:tag name="MH_LIBRARY" val="GRAPHIC"/>
  <p:tag name="MH_TYPE" val="Text"/>
  <p:tag name="MH_ORDER" val="2"/>
</p:tagLst>
</file>

<file path=ppt/tags/tag65.xml><?xml version="1.0" encoding="utf-8"?>
<p:tagLst xmlns:p="http://schemas.openxmlformats.org/presentationml/2006/main">
  <p:tag name="MH" val="20151107164754"/>
  <p:tag name="MH_LIBRARY" val="GRAPHIC"/>
  <p:tag name="MH_TYPE" val="Text"/>
  <p:tag name="MH_ORDER" val="2"/>
</p:tagLst>
</file>

<file path=ppt/tags/tag66.xml><?xml version="1.0" encoding="utf-8"?>
<p:tagLst xmlns:p="http://schemas.openxmlformats.org/presentationml/2006/main">
  <p:tag name="MH" val="20151107164754"/>
  <p:tag name="MH_LIBRARY" val="GRAPHIC"/>
  <p:tag name="MH_TYPE" val="Text"/>
  <p:tag name="MH_ORDER" val="2"/>
</p:tagLst>
</file>

<file path=ppt/tags/tag67.xml><?xml version="1.0" encoding="utf-8"?>
<p:tagLst xmlns:p="http://schemas.openxmlformats.org/presentationml/2006/main">
  <p:tag name="MH" val="20151024161320"/>
  <p:tag name="MH_LIBRARY" val="GRAPHIC"/>
  <p:tag name="MH_TYPE" val="Text"/>
  <p:tag name="MH_ORDER" val="1"/>
</p:tagLst>
</file>

<file path=ppt/tags/tag68.xml><?xml version="1.0" encoding="utf-8"?>
<p:tagLst xmlns:p="http://schemas.openxmlformats.org/presentationml/2006/main">
  <p:tag name="MH" val="20151024161320"/>
  <p:tag name="MH_LIBRARY" val="GRAPHIC"/>
  <p:tag name="MH_TYPE" val="Text"/>
  <p:tag name="MH_ORDER" val="1"/>
</p:tagLst>
</file>

<file path=ppt/tags/tag69.xml><?xml version="1.0" encoding="utf-8"?>
<p:tagLst xmlns:p="http://schemas.openxmlformats.org/presentationml/2006/main">
  <p:tag name="MH" val="20151024161320"/>
  <p:tag name="MH_LIBRARY" val="GRAPHIC"/>
  <p:tag name="MH_TYPE" val="Text"/>
  <p:tag name="MH_ORDER" val="1"/>
</p:tagLst>
</file>

<file path=ppt/tags/tag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70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7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72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7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7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7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7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7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7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7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8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8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82.xml><?xml version="1.0" encoding="utf-8"?>
<p:tagLst xmlns:p="http://schemas.openxmlformats.org/presentationml/2006/main">
  <p:tag name="MH" val="20151024164214"/>
  <p:tag name="MH_LIBRARY" val="GRAPHIC"/>
  <p:tag name="MH_TYPE" val="Desc"/>
  <p:tag name="MH_ORDER" val="1"/>
</p:tagLst>
</file>

<file path=ppt/tags/tag83.xml><?xml version="1.0" encoding="utf-8"?>
<p:tagLst xmlns:p="http://schemas.openxmlformats.org/presentationml/2006/main">
  <p:tag name="MH" val="20151107164558"/>
  <p:tag name="MH_LIBRARY" val="GRAPHIC"/>
  <p:tag name="MH_TYPE" val="PageTitle"/>
  <p:tag name="MH_ORDER" val="PageTitle"/>
</p:tagLst>
</file>

<file path=ppt/tags/tag84.xml><?xml version="1.0" encoding="utf-8"?>
<p:tagLst xmlns:p="http://schemas.openxmlformats.org/presentationml/2006/main">
  <p:tag name="MH" val="20151029152328"/>
  <p:tag name="MH_LIBRARY" val="GRAPHIC"/>
  <p:tag name="MH_TYPE" val="SubTitle"/>
  <p:tag name="MH_ORDER" val="1"/>
</p:tagLst>
</file>

<file path=ppt/tags/tag85.xml><?xml version="1.0" encoding="utf-8"?>
<p:tagLst xmlns:p="http://schemas.openxmlformats.org/presentationml/2006/main">
  <p:tag name="MH_TYPE" val="#NeiR#"/>
  <p:tag name="MH_NUMBER" val="3"/>
  <p:tag name="MH_CATEGORY" val="#YinZJG#"/>
  <p:tag name="MH_LAYOUT" val="TitleSubTitleText"/>
  <p:tag name="MH" val="20151107164558"/>
  <p:tag name="MH_LIBRARY" val="GRAPHIC"/>
</p:tagLst>
</file>

<file path=ppt/tags/tag86.xml><?xml version="1.0" encoding="utf-8"?>
<p:tagLst xmlns:p="http://schemas.openxmlformats.org/presentationml/2006/main">
  <p:tag name="MH" val="20151107164558"/>
  <p:tag name="MH_LIBRARY" val="GRAPHIC"/>
  <p:tag name="MH_TYPE" val="PageTitle"/>
  <p:tag name="MH_ORDER" val="PageTitle"/>
</p:tagLst>
</file>

<file path=ppt/tags/tag87.xml><?xml version="1.0" encoding="utf-8"?>
<p:tagLst xmlns:p="http://schemas.openxmlformats.org/presentationml/2006/main">
  <p:tag name="MH" val="20151029152328"/>
  <p:tag name="MH_LIBRARY" val="GRAPHIC"/>
  <p:tag name="MH_TYPE" val="SubTitle"/>
  <p:tag name="MH_ORDER" val="1"/>
</p:tagLst>
</file>

<file path=ppt/tags/tag88.xml><?xml version="1.0" encoding="utf-8"?>
<p:tagLst xmlns:p="http://schemas.openxmlformats.org/presentationml/2006/main">
  <p:tag name="MH_TYPE" val="#NeiR#"/>
  <p:tag name="MH_NUMBER" val="3"/>
  <p:tag name="MH_CATEGORY" val="#YinZJG#"/>
  <p:tag name="MH_LAYOUT" val="TitleSubTitleText"/>
  <p:tag name="MH" val="20151107164558"/>
  <p:tag name="MH_LIBRARY" val="GRAPHIC"/>
</p:tagLst>
</file>

<file path=ppt/tags/tag89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0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91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92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93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94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95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96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9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1_Office 主题​​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3487C"/>
      </a:accent1>
      <a:accent2>
        <a:srgbClr val="A5A5A5"/>
      </a:accent2>
      <a:accent3>
        <a:srgbClr val="23487C"/>
      </a:accent3>
      <a:accent4>
        <a:srgbClr val="A5A5A5"/>
      </a:accent4>
      <a:accent5>
        <a:srgbClr val="A2C8A3"/>
      </a:accent5>
      <a:accent6>
        <a:srgbClr val="92D050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4259</Words>
  <Application>WPS 演示</Application>
  <PresentationFormat>全屏显示(16:9)</PresentationFormat>
  <Paragraphs>681</Paragraphs>
  <Slides>33</Slides>
  <Notes>33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微软雅黑</vt:lpstr>
      <vt:lpstr>Impact</vt:lpstr>
      <vt:lpstr>Calibri</vt:lpstr>
      <vt:lpstr>楷体</vt:lpstr>
      <vt:lpstr>Times New Roman</vt:lpstr>
      <vt:lpstr>Arial</vt:lpstr>
      <vt:lpstr>Verdana</vt:lpstr>
      <vt:lpstr>方正兰亭黑_GBK</vt:lpstr>
      <vt:lpstr>Arial Narrow</vt:lpstr>
      <vt:lpstr>黑体</vt:lpstr>
      <vt:lpstr>1_Office 主题​​</vt:lpstr>
      <vt:lpstr>PowerPoint 演示文稿</vt:lpstr>
      <vt:lpstr>PowerPoint 演示文稿</vt:lpstr>
      <vt:lpstr>PowerPoint 演示文稿</vt:lpstr>
      <vt:lpstr>标题文字</vt:lpstr>
      <vt:lpstr>标题文字</vt:lpstr>
      <vt:lpstr>标题文字</vt:lpstr>
      <vt:lpstr>标题文字</vt:lpstr>
      <vt:lpstr>标题文字</vt:lpstr>
      <vt:lpstr>标题文字</vt:lpstr>
      <vt:lpstr>PowerPoint 演示文稿</vt:lpstr>
      <vt:lpstr>标题文字</vt:lpstr>
      <vt:lpstr>标题文字</vt:lpstr>
      <vt:lpstr>标题文字</vt:lpstr>
      <vt:lpstr>标题文字</vt:lpstr>
      <vt:lpstr>标题文字</vt:lpstr>
      <vt:lpstr>标题文字</vt:lpstr>
      <vt:lpstr>PowerPoint 演示文稿</vt:lpstr>
      <vt:lpstr>标题文字</vt:lpstr>
      <vt:lpstr>标题文字</vt:lpstr>
      <vt:lpstr>标题文字</vt:lpstr>
      <vt:lpstr>标题文字</vt:lpstr>
      <vt:lpstr>标题文字</vt:lpstr>
      <vt:lpstr>标题文字</vt:lpstr>
      <vt:lpstr>XXXXX</vt:lpstr>
      <vt:lpstr>标题文字</vt:lpstr>
      <vt:lpstr>PowerPoint 演示文稿</vt:lpstr>
      <vt:lpstr>标题文字</vt:lpstr>
      <vt:lpstr>标题文字</vt:lpstr>
      <vt:lpstr>标题文字</vt:lpstr>
      <vt:lpstr>标题文字</vt:lpstr>
      <vt:lpstr>标题文字</vt:lpstr>
      <vt:lpstr>标题文字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airxi</dc:creator>
  <cp:lastModifiedBy>Administrator</cp:lastModifiedBy>
  <cp:revision>48</cp:revision>
  <dcterms:created xsi:type="dcterms:W3CDTF">2016-12-11T00:22:00Z</dcterms:created>
  <dcterms:modified xsi:type="dcterms:W3CDTF">2018-03-19T07:45:46Z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